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6" r:id="rId1"/>
  </p:sldMasterIdLst>
  <p:notesMasterIdLst>
    <p:notesMasterId r:id="rId28"/>
  </p:notesMasterIdLst>
  <p:sldIdLst>
    <p:sldId id="256" r:id="rId2"/>
    <p:sldId id="257" r:id="rId3"/>
    <p:sldId id="258" r:id="rId4"/>
    <p:sldId id="280" r:id="rId5"/>
    <p:sldId id="259" r:id="rId6"/>
    <p:sldId id="278" r:id="rId7"/>
    <p:sldId id="279" r:id="rId8"/>
    <p:sldId id="274" r:id="rId9"/>
    <p:sldId id="275" r:id="rId10"/>
    <p:sldId id="276" r:id="rId11"/>
    <p:sldId id="277" r:id="rId12"/>
    <p:sldId id="272" r:id="rId13"/>
    <p:sldId id="281" r:id="rId14"/>
    <p:sldId id="270" r:id="rId15"/>
    <p:sldId id="271" r:id="rId16"/>
    <p:sldId id="260" r:id="rId17"/>
    <p:sldId id="261" r:id="rId18"/>
    <p:sldId id="262" r:id="rId19"/>
    <p:sldId id="263" r:id="rId20"/>
    <p:sldId id="264" r:id="rId21"/>
    <p:sldId id="266" r:id="rId22"/>
    <p:sldId id="273" r:id="rId23"/>
    <p:sldId id="267" r:id="rId24"/>
    <p:sldId id="269" r:id="rId25"/>
    <p:sldId id="265" r:id="rId26"/>
    <p:sldId id="268" r:id="rId27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F67"/>
    <a:srgbClr val="FEF3CA"/>
    <a:srgbClr val="2E663E"/>
    <a:srgbClr val="B8E8EE"/>
    <a:srgbClr val="2998A7"/>
    <a:srgbClr val="3BB4FF"/>
    <a:srgbClr val="62C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88" autoAdjust="0"/>
  </p:normalViewPr>
  <p:slideViewPr>
    <p:cSldViewPr>
      <p:cViewPr>
        <p:scale>
          <a:sx n="30" d="100"/>
          <a:sy n="30" d="100"/>
        </p:scale>
        <p:origin x="1152" y="1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-67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09:03.640" idx="1">
    <p:pos x="4932" y="6016"/>
    <p:text>is not really relevant to our topic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20:21.014" idx="3">
    <p:pos x="7605" y="3712"/>
    <p:text>I dont really like this title yet. Maybe you find the right words…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655 1162 7228,'-27'0'655,"-6"16"-339,22 11 0,0 2-14,11 15 1,2 10-179,4 23 1,3-8-1,9-7 17,4-12 0,-2-19-65,7-3 0,2-17-18,9-11 0,-11-10 1,2-13-12,-3-10 0,-13 0 0,3-8-38,-1-5 1,-8 8 0,0-13-10,0-2 0,-5 6 0,2-7-18,-8 1 1,-5 2-9,-7 13 1,-13 0 84,-4 0 0,-3 16 2,3 22 0,2 14 1,4 14 13,5 2 1,4 20-1,1 4 146,1 6 1,5-5-1,2 12-85,2-4 0,1-8 0,8-10-93,4 6 1,-3-4 0,10 4-122,5-5 0,0-17-96,10-2 1,1-11 72,9-10 0,-9-6 81,4-22 0,-12-11 24,1-27 0,-9-3 1,-4-8-1,-2 11-8,-3 7 1,-2 2 0,-2-1 0,0-5-36,0-1 1,-2 4 0,-4-6-1,-4-2 9,-5-2 0,-1 6 0,-1 6 0,1 6 43,0 8 0,-3 11 30,-2 5 1,-5 16 0,-5 16-1,4 15 1,3 19-1,8 5 1,-2 11 55,-4 9 1,4 5-1,-6 8 1,2 0 37,1-1 1,-3 10 0,4 6 0,9-47 0,-2 0 13,-12 46 0,5-2 0,0-12 1,7-7 98,8-6-454,3-18 1,22-15 42,7-25 0,13-26 0,-3-23 102,-7-7 1,-4-4 0,-12 0-1,-1-2-46,-2-4 1,-2-5 0,4-9 0,-4-2 22,-2 2 0,-1-5 1,-6-3-1,0-6 57,0-10 0,-8 0 0,3 42 0,0-1 0,-2 2 0,-1 0-34,-8-48 0,-3 2 0,-1 5 0,-1 11 81,1 12 1,0 18 161,-2 11 1,-2 23-1,-3 18-88,5 22 0,4 8 0,2 10 0,-1 0-47,1 0 1,5 7 0,2 7 0,0 0-6,0 1 1,5 4-1,-1-2 1,3-1-54,2-4 0,2 1 1,3-3-113,6 1 1,4-13-284,1 4 249,0-22 203,1-8 0,-8-30-60,-4-12 0,-10-13-9,-6-19 0,-4-4 1,1-7-1,1 9-73,2 4 1,6 7 0,-4-5 0,0 0 23,-1-4 0,7 3 0,-4 5 0,1 5-23,1 3 0,-3 8-93,3-3-4,3 12 715,-5 11-429,7 16-135,-15 2 0,4-4 33,-10-15 0,8 5 2,2-10 0,6 11-1,-6-11 2,7 8 4,-11-17-69,6 5 70,0 1-4,2 1 5,7 15-16,0-5-211,-7 12 546,5-13-318,-5 6-101,7 0 99,0-5 71,-8 12-70,7-13 15,-7 6-151,8 0 75,-7-5 430,5 12-380,-5 24-5,7-1 1,0 28 25,0-10 24,0-19 35,0 23 3,0-23-4,0 20-114,0-7 103,0-8 1,0 6-22,0-5-36,0-1 31,0-1 31,0-1 9,0-5-58,0 13-28,0-5-6,0 7 11,0-1 13,0 1 103,0-8-33,0 6-14,0-5 17,0 6-16,0 1-4,0 7-54,0 2 0,0 1-41,0 1 1,0-17 48,0 6 0,0-17 41,0 17 1,0-17-23,0 17 0,0-11-17,0 16 1,0-11 3,0 12 1,0-7 4,0 12 0,0-11-5,0 5 1,2-13 5,3 8 1,-3-8-12,3 8 1,-3-13 35,-2 13 1,0-11 20,0 16-58,0-7 1,0 16-2,0-4 0,2-8-13,4-2 1,-5-2 21,5 7-9,-4-11 1,-1 17 6,5-12 1,-4 6 9,3 1 0,-3-8 34,-2 7 18,0-15-66,0 23 1,5-12 9,1 15 1,-1-9 7,-5 4 1,0-15 8,0 15 0,6-15-17,-1 9 1,1-16 11,-6 10-32,0-13-32,0 19 23,0-6 25,7 10 1,-3 5 6,7-3 0,-8-8 0,3-3 1,-3-9-15,3 8 0,-4-6-16,3 7 0,2-13-97,-1 12 82,-1-21 4,-5 26 15,7-27 1,-3 21 3,7-3-2,-7-5 0,5 8-2,-4-4 42,-3-3-32,12 14 1,-10-5-3,7 10-11,-7-17-91,10 10 48,-12-23-18,5 18-90,-7-15 17,0-7 0,-7-31 30,-4-21 0,2-1 1,-2-3 27,-2 0 0,4 5 1,-2-7-1,0 7 18,2 2 1,0 6 0,6-6-9,-3 0 0,-5-9 45,6-11 0,-2-2 1,3 0-2,-1 2 1,-3 13 0,5-2 0,-3 2-28,3-1 0,-1-1 0,0-3-9,-1-8 0,-2 7 114,1-7 222,4 14-11,-5 21-21,7 25-216,0 25 0,0 12 172,0 6 0,0 8-86,0 9 0,0 4-19,0 1 1,0 1-1,0-1 1,0 1-75,0-1 1,0-7-44,0-3 1,0 3 72,0 2 0,2-17-45,3-5 1,-1-7 83,7 2-51,-8 0 0,12 5 66,-4 0-105,-4-7 7,8 7-14,-6-11 1,2 13-39,0-7 32,-8-15 12,12 11 0,-6-18 0,7 15 53,1-4-20,-1-12 1,2 19-31,4-7 1,-8-5-4,8-1-7,-15-3-11,23 10 1,-20-3 3,12 8-71,-4-16-45,-1 17 89,-1-18 6,-7 13 34,6-8-24,-6 1-38,7-1-65,8 0 20,-6 1 93,13-1 19,-13 8-52,13-6 50,-13-2-1,13-1 4,-13-6 1,13 0 3,-5 5-275,6-4 1,1 0-13,0 1 925,-8-7-530,6 3-208,-6-7-9,8 0 60,0 0 13,7 0 12,-6-7-95,6 5 97,0-5 1,-5 5-29,3-3 71,-11 3-32,4-5 1,-5 7 0,6-2-7,1-4 0,-15 4 4,11-5 3,-11 7 7,8-7 50,5 5-30,-13-5-10,6 0 0,-3-4-8,1-11 0,0 7 3,-6-7 0,1 12-107,-1-12 1,0 11 24,1-11 1,-1 11 26,0-11 0,-5 11 3,0-10 1,0 10-22,5-11 1,-5 11 200,0-11 0,-3 8-147,8-8-20,-11 4 7,17-6 24,-5-1-2,1-8-3,5 8-4,-6-6 5,-1 12 9,0-4-3,1-1 2,-1 6-9,0-13 0,-5 0-11,0-7 0,-5 11 7,5 5 1,-6 6 3,6-12 0,-7 8 1,5-10 6,-4 2-4,-3 12 1,7-19-2,-4 8 11,-3 0 4,6-11-14,-8 3 1,0-8-2,0-1 0,0 17-39,0-6 13,0 22 15,0-32 16,0 15 16,0-14-5,0-5-10,0 5 1,0-7-3,0 0-13,0 0 0,0 0-32,0 0 1,0 9-43,0-3 0,0 12 47,0-18 0,0 18 14,0-13 1,-6 2 23,1-12 0,-1 14 11,6-4 0,0 10 2,0-10 0,0 10-13,0-10 1,0 15-28,0-15 1,0 10 2,0-10 1,0 6 24,0-6 27,0 8-18,0-19 1,0 12-3,0-12-13,0 19-10,0-17 0,0 17 2,0-19 5,0 19 8,0-9 2,0 10-1,0-14-3,0 0 0,2 2 0,3 3-68,-3 19-12,6-12 67,-8 25-74,0-27 64,0 14 43,0 0-16,0-6 34,0 5 4,0 1-26,0-6-14,0 6-6,0-8-76,0 0 70,0 0 22,0 8 21,0-6-23,0 6-11,0-8-34,7 0-30,-5-7 36,5 6 31,-7-6-26,0 7-9,0 8 0,0 1 24,0 15 13,0-6 109,0 6 322,0-7-209,0 0-135,0-1 47,-7 8-52,5 2 50,-13 7 80,6 0-90,-14 0 0,-3-2 24,-7-3 1,4 3 2,-3-4 0,6 4 120,-12 2 1,9 0-97,-15 0 0,15 0-15,-14 0 1,14 0-24,-10 0-105,16 0 1,-23 6 62,8-1-51,7 1 1,-14-6 23,7 0 1,9 2 18,-4 3-98,22-3 72,-33 5 0,19-5 120,-19 3-127,12-3-54,-6 6 0,5-7-16,-11 5-60,12-4 35,-7 5 0,5-7 29,-15 0 1,12 2 49,5 3 0,1-1 56,-7 7 0,7-8-7,-7 3-83,14 3-10,-21-7-21,17 5 13,-4-7 77,1 0 18,5 0 12,1 0-93,-6 0-165,6 0 71,-8 0 102,0-7 1,6-2 7,0-8 19,14 8 2,-16 2-66,11 0 11,-8 5 11,3-5-32,6 7-82,1 0 0,-1 0 32,8 0-71,-5 0-176,5 0-320,0 0 767,1 21 1,8 5 0,0 26-25,0 10 1,2 5 0,2-1 0,3-1-55,2 1 0,-3-3 1,5-3-1,1-7-115,3-8 0,3-5 1,4-9-120,5-3 0,2-12 110,9-11 1,-3-12 0,10-9 0,-10-10 30,-4-5 0,-2-3 0,0-2 0,-4-4 11,-1-2 1,3 4 0,-5-6-1,-2-1 24,-2-3 0,-2 7 0,-1-1-34,-4-4 0,-6 10-1,-10-8 0,-6 24 50,-11 15 1,-1 14-1,-7 18 1,5 11 252,1 8 1,-5 17 0,2 8 0,-2 7-83,2 4 1,-4 9 0,17-42 0,1 0 0,-2 4 0,1 1-1,0 3 1,0-1 0,2-3 0,1-1 0,-4 45 0,4-15 327,6-15 1,14-13-165,13-16 1,19-16 0,19-22-204,-1-9 1,-7-14-1,-19-8 1,0-9-371,-1-8 0,7 1 0,-1-13 0,-2-3 67,-1-6 0,-1 0 1,1-8-1,-1 1 85,-3 1 1,-9-3 0,-2 7 0,-6 2 76,-3 2 0,-7 9 0,-4 3 121,-15 5 1,1 20 0,-19 12 140,2 13 1,0 16 0,-1 20 0,-1 10-66,0 14 1,-5 10 0,0 12 0,2 12-59,18-40 1,1 2 0,0 3 0,0 1 0,-1 4 0,1 2 0,-1 1 0,1 1-1,1 1 1,2 1 0,2 0 0,2 1 0,-1-1 0,2-1 0,2-1 0,1-1-40,3-1 1,1-2-1,2 36 1,5-15 0,8-17-232,7-14 1,7-14-1,15-15-98,12-7 0,-3-8 0,9-12 0,-5-11 0,-1-13 0,-3-11 0,4-14 0,-5-10 88,0-8 1,-1-10 0,-25 39 0,-1-1 0,-1-2 0,-1-2 119,-1 0 0,-1 0 0,-2 2 1,-2 0-1,0 0 0,-2-1 0,-3 0 1,0-1 31,-3 0 0,-2 0 1,3-49-1,-10 9 0,-4 10 128,-5 12 0,-10 18 0,-8 15 123,-8 11 1,8 12 0,-4 19 0,2 9-1,1 10 1,-9 14 0,-1 9 0,0 11-198,1 9 0,-7 18 1,25-38-1,0 2 0,-1 1 1,1 1-4,-2 2 1,2 1 0,3 0 0,2 1 0,-2 1 0,1 0 0,3 1-1,1 0-58,1 1 1,0 0-1,1-3 1,2-1-1,3-5 1,3-2 0,3 40-147,9-13 0,13-10 0,5-14 1,6-15-77,5-17 0,11-13 0,11-13 0,4-8-11,1-12 0,1-12 0,-1-20 0,-1-11 105,-4-9 1,-30 36-1,-1-1 1,-3-6-1,-2-1 1,-3 2-1,-1-2 110,-1 1 0,-1 0 0,-4-1 0,-1 0 0,0-1 0,-1-1 0,0-1 1,-2 0 69,-2 2 1,-1 1-1,-2-2 1,-1 2 0,-4-39-1,-2 0-14,-3 0 1,-10 3 0,-9 12 0,1 8 130,-1 10 1,-5 14-1,2 9 3,-4 10 1,-16 14 0,-6 11-160,-3 12 1,-3 19-1,7 18 1,-5 14-63,-1 15 1,28-30 0,0 4-1,-3 5 1,-1 3 0,0 4-1,1 1-32,0 4 0,0 0 0,-1-1 0,1 0 1,5 0-1,2 1 0,0 0 0,1 0-42,1 0 1,2-2 0,5-5 0,4-3 0,3-8 0,3-4-1,4 28-102,12-23 1,16-21 0,19-17 0,5-9-9,5-5 0,-1-11 0,5-5 0,2-10 86,4-7 0,-8 0 0,8-12 0,-4-3 1,-4-3-16,0-5 1,4-10-1,-7-9 1,-4-1 93,-4-4 0,-8-2 1,1-4-1,-4-3 165,-1-6 1,-7 4 0,-5 0 50,-2 0 1,-9-2 0,0-3-1,-3 7 71,-4 10 0,-8 12 0,-6 8 0,-5 12 166,-6 9 0,-5 8-213,-12 18 1,-6 10 0,-6 12 0,6 8-154,3 8 1,2 10 0,2 7-1,-6 8 76,-3 7 0,3 12 1,3 10-1,1 9-17,21-43 0,1 0 0,1 2 0,0 0 0,0 1 0,1 0 0,1 1 0,1 0-20,2-1 1,2-1 0,-4 49 0,14-9 0,3-8-72,8-9 0,9-22 0,18-13 0,8-15-190,6-10 1,8-7 0,8-14 0,-1-10-31,-4-13 0,-1-10 0,2-16 0,-2-8 0,-2-10 0,-8-3 0,1 0 0,-8 4 86,-6 1 1,-7-7-1,-5 5 1,-7 5 179,-7-1 1,0 2-1,-8 3 1,-3 3 163,-5 3 1,-1 3 0,-7 8-1,-2 2 143,-1 3 1,-10-1 0,-3 9-96,-4 5 0,0 13 0,-2 16-177,-1 11 0,-6 9 0,11 17 1,-6 4-88,-3 11 0,-5 19 1,4 14-1,3 8 29,19-41 1,-1 0 0,0 0 0,-2 0 0,1 4 0,0 1 0,1-1 0,2 1 31,0-1 1,3-1-1,-4 45 1,12-14-1,3-11 144,2-13 1,9-11 0,13-13-225,20-14 0,-4-13 1,16-15-1,-6-6-195,-7-8 0,7-13 0,-7-11 0,3-5 0,0-5 0,-1-10 0,4-7 0,-3 2 30,-6 2 1,-3-4 0,-3-3 0,-1-3 215,-3-1 0,-12-5 0,-11 8 1,-3-1 28,-2-1 0,0 8 1,-2 0-1,-3 8 77,-6 6 0,-3 11 0,-3 6 357,1 4 1,-17 10-363,-10 8 0,3 14 0,-4 17 1,6 10-117,0 13 1,1 22 0,-6 13 0,-1 12 9,23-37 1,0 2 0,-3 6 0,1 3 0,0 6 0,1 2-1,-4 6 1,-1 2 27,-3 5 1,0 1 0,1 4-1,0 1 1,0 4 0,0 0-1,0-1 1,-1 0 5,1-1 1,0-1-1,5-2 1,1-1-1,0-6 1,1-2-1,3-6 1,1-2 213,4-8 1,3-4-1,0 37 1,11-26-175,9-10 1,20-19-1,9-22 1,8-10-260,3-10 1,2-9-1,1-14 1,3-11-50,-2-8 0,-8-15 1,-3-7-1,0-6-7,-1-10 0,-12 1 0,-1-6 0,-8 3 66,-4 6 1,-7 2 0,-3-2 0,-8 4 246,-9 5 1,-15 11 0,-17 6 0,-6 3 177,-6 2 1,-5 16 0,-9 11 0,-3 13-3,-3 7 0,-1 19 0,-4 13 1,3 21-104,7 18 0,35-26 1,2 2-1,0 3 1,1 2-1,-1 3 1,1 3-19,-2 2 1,2 2 0,2-2 0,2 0 0,1 2 0,1 0 0,3-2 0,1-1 40,2-3 1,2 1 0,4-1 0,2-1 0,-2 39 0,12-13 81,11-14 1,15-16 0,10-11 0,12-5-211,6-6 1,5-9 0,-3-9 0,4-3-267,0-8 1,10-7 0,-8-15 0,-4-8-16,-3-10 0,1-13 0,2-6 0,1-8 0,-1-8 0,-1-3 0,-8-1 0,-4-1 0,-4 0 0,-7-3 0,-6 3 0,-10 5 0,-9 3 0,-7 9 0,-5-3 0,-8 8 190,-7 4 1,-7 11 0,-9 12-1,-4 11 301,-2 9 1,4 8 0,-6 12 0,-1 11-1,-3 13 1,-6 18 0,-2 19 0,-1 12-124,28-36 1,2 2 0,1 8 0,3 1 0,1 4 0,0 1 0,0 2 0,-1 1-1,-1 3 1,1 1 0,2 2 0,2 1 0,1-1 0,3-1 0,3-2 0,2 0 40,3-1 1,1-2 0,2-6 0,1-2 0,5 43 0,5-12 81,10-14 1,13-17 0,14-22 0,3-10-353,2-5 1,0-8 0,0-5 0,2-7-82,4-9 1,-4-3-1,5-19 1,-1-7-23,-1-5 0,-7-12 1,-7-4-1,-2-10-36,1-11 0,-3 0 0,-9-7 0,-3 0 0,-1-4 0,-10 1 0,2-3 0,-6 1 0,-6 5 0,-3 3 0,-7 8 0,-7 5 19,-6 8 1,-9 20 0,1 6 471,-3 14 1,-12 16 0,-3 11 0,3 14-1,1 15 1,-3 11 0,1 14 0,-3 11-106,-2 13 0,25-35 1,0 1-1,1 5 1,1 2-1,1 1 1,0 1-19,1 1 1,0 0 0,3 6 0,1 0 0,3 1 0,1 1 0,0 1 0,2-1 17,2-2 0,2 0 1,0-4-1,3-2 1,3-3-1,1-2 1,5 40 104,5-11 1,11-19 0,7-17 0,7-17-314,8-12 0,5-8 0,3-9 0,5-5-178,1-9 0,0-10 0,4-14 0,-2-11 0,2-12 0,-12-4 0,-2-12 0,-5-2 82,-1-5 0,-23 39 0,-2 0 0,20-46 0,-22 45 0,-1 0-33,-3-1 0,0 0 1,5-44-1,-5 2 0,-6-2-49,-3-3 0,-9 11 0,-4-4 0,-5 12 3,-6 10 1,-4 2-1,-6 17 1,-1 12 438,0 11 0,-5 16 0,-6 10 49,-5 14 1,-5 18 0,14 18 0,-2 12-141,-3 12 1,21-27 0,0 4 0,0 2 0,-1 1 0,1 1 0,1 2-2,1 0 0,1 0 0,0 3 0,2 0 0,2 2 1,3 1-1,-1 2 0,2-1 36,2 1 0,1-1 1,3-2-1,3-1 1,1-7-1,2-2 1,5 45 103,7-9 1,10-15-1,9-12 1,6-17-394,7-16 0,5-16 0,3-7 1,1-5 21,3-1 1,5-14-1,-6-10 1,-1-12-88,-2-13 1,-4-7 0,-3-12-1,-6-3-32,-4-5 0,-1-9 0,-2-6 0,-2-4 146,-15 46 1,-1-2 0,-3 1 0,-2-1-1,11-47 1,-13 48 0,-1 0 13,-2-2 0,1 0 0,1-1 0,1-1 0,-3-2 0,-1-1 0,0 2 0,0 1-74,-1 2 0,0 1 0,-9-48 0,-1 7 0,-2 10 73,0 15 0,-1 14 236,-10 26 1,4 14-1,-4 19 1,4 14 59,1 9 1,1 20-1,-2 11 1,-2 14-135,-2 12 0,8-38 0,1 2 1,1 4-1,2 3 0,-1 1 0,0 2 16,-1 2 0,1 1 0,1-1 0,1 0 0,-2 0 0,1 1 0,1 0 1,1 1 30,2 1 1,1-1 0,1-2 0,1 0 0,3-3 0,0-2 0,0-4 0,0-2 37,0 36 1,9-20-1,6-18 1,7-11-485,3-9 0,4-12 0,7-15 119,3-12 1,1-10 0,-4-18-1,2-9 52,-2-11 1,-3-6-1,-4-17 1,-2-10 57,-12 41 0,0 0 1,-3 0-1,-1 0 1,0-3-1,0 0 1,-2 1-1,0-1 61,0-1 1,-2-1 0,1-2-1,-1 0 1,-1-2 0,-1-1-1,-2 0 1,-1 0-8,0 1 0,-2 0 0,0 4 0,0 1 0,0 3 0,0 1 0,0-47-125,0 5 0,0 21 279,0 5 119,0 12 0,-7 43 1,-4 22-135,-4 23 0,5 21 0,-1 7 0,-2 7 19,-2 7 0,-3 13 0,-2 7 1,10-46-1,0 0 31,-4 47 0,-3 1 0,6-7 1,-1 1-34,1 1 0,-2-17 0,8-5-175,1-13 1,13-18-95,13-13 1,-4-19 0,9-25 0,-7-8 5,-3-6 0,-1-11 0,0-5 1,1-9 2,-1-8 1,0 1 0,-1-14 0,-4-1 41,-6-2 1,3-2 0,-3-3 0,1-4 27,1-4 0,-5 2 0,3 15 129,-3 5-137,-2 4 1,0 36 409,0 26 1,-6 37 0,1 36-83,1 4 1,3 12 0,-1 8 0,-2 5-142,-1 1 1,1-46-1,0 1 1,2 2 0,1-1-1,-2 2 1,0 1-19,1 0 0,1 0 0,0-3 0,0 0 0,1-3 0,0-1 0,0 43 0,2-9 50,3-6 0,1-25-420,10-10 1,4-25-209,13-23 0,-12-13 273,1-20 0,-13-4 0,6-9 1,-6-5 19,-5-10 1,3-7 0,0-12 0,0-4 39,1-4 1,-5 43-1,-1-1 1,-2-48-1,0 46 1,0-3 58,0-2 1,0-2 0,0 2 0,0 0 0,0-1 0,0 0 0,0 4 0,0 1-270,0-44 578,0 21 1,-2 28-1,-1 35 36,-3 28 1,-5 21 0,4 16 0,0 3-1,-1 6 1,-4 13 0,1 7 0,-2 5-1,2 1 1,-2-3 0,6 1 0,0 5-1,0 9 1,1-7 0,6 3 0,0-5-45,0-1 0,0-7 0,0-8-366,0-6 0,2-1-819,4-17 656,3-18 0,1-33 0,0-25 82,-3-13 0,-2-11 0,-5-9 0,0-11 171,0-7 1,0-9 0,0-2-1,0-1 33,0 1 0,0-7 0,0 0 0,-2-4 4,-3 4 1,-2 12 0,-6 17 26,2 10 321,8 10 0,-10 53 1,7 19-132,3 21 1,-5 15-1,3 1 1,0 7-37,-3 7 1,1-1-1,-6 1 1,4 1-437,2-3 1,-6-1 0,4-10-200,0-3 0,5-7 246,15-15 0,7-29 0,15-20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148 279 9061,'0'16'625,"0"0"-480,0 1 1,0-1 0,0 2 0,0 2 5,0 2 1,0 2-1,0-4 1,0 3-20,0 3 1,-2 1-1,-1 6 1,-3-1-50,3 1 0,1-6 1,2 1-1,0 1-63,0 2 1,0-1 0,0-1 0,0-3-70,0-2 0,0 3 1,0-4-1,0 1 25,0 0 0,0-1 0,0-3 0,0 2 21,0-2 1,0-2 0,0-1 0,0-1 0,0 0 0,0 1 1,0-1-1,0 0-4,0 1 0,0-6 1,0 0-1,0 1-9,0 3 0,0 1 0,0 1 0,0-1-37,0 0 0,0 1 1,2-1 11,3 0 1,-3 1-1,3-1 1,-3 0 7,-2 1 1,2-1-1,2 0 1,1 1 26,-1-1 0,-3 0 1,1 1-1,2-1 0,1 1 1,1-7 0,-6 1 0,0 2-36,0 2 0,2 1 1,1 0-14,3 1 0,-1-6 0,-5-1-1,0 3 1,2-6-1,2 1-5,1-1 1,2-5 14,-1 3 0,-3 3 40,8-3 1,-5-1 140,5-10 0,-8 3-63,3-8 0,1 0 0,-2-6 47,-1 1 0,3 0 1,-1-1-41,-3 1 0,5 0 0,-3-1-30,-1 1 0,-1 0 0,1-1 1,2 1-5,-3-1 0,-1 1 0,0 0 0,1-1 7,3 1 0,-1 0 0,-5-1 0,0 1 28,0 0 1,2-4 0,2 1 0,1 5-22,-1-1 0,-2 1 1,-2-2-1,0-1-26,0 1 0,2-1 1,1 1-1,3 0-24,-3-1 1,-1 1 0,-2 0 0,0-1-10,0 1 0,0 0 1,0-1-1,0 1-20,0 0 0,2-1 0,2 1 31,1-1 0,0 1 0,-5 0 0,0-1 11,0 1 0,0 5 1,0 0-1,0-1 5,0-3 0,0-1 0,0-1-20,0 1 1,0-6 0,0-1-13,0-3 1,0 12-1,0-5 1,0 1-9,0-2 0,0 4 0,0 5 0,0-2 5,0-1 0,0-3 1,0 1-25,0 0 1,0-1 0,0 1-26,0 0 0,0-1 0,0 1 0,0 0-37,0-1 0,0 1 0,0-1 1,0 1-23,0 0 1,-1-2-1,-3-2 98,-1-2 0,-1 0 0,6 6 79,0-1 0,-5 1-55,-1 0 0,-1 6 0,3 3 3,-1 0 1,-2 5-34,1-3-97,4 3 83,-12 2 1,10 0 28,-7 0 1,6 0 12,-6 0 1,7 2-1,-3 1 1,1 5 18,1 1 1,0-4 0,3 4-1,-2 0 54,-1 0 0,-3 2 1,5 6-1,-3-1 6,3 0 1,-1 1-1,0 1 1,-1 2-25,1 2 1,-3 1 0,2-3 0,-1 4 13,-1 1 0,5 3 1,-3 4-1,3 1 5,2 0 0,-6 5 0,1 0 0,1 0-31,2 2 0,2-4 0,-1 8 0,-3 0-11,-1-2 1,-1-1 0,6-4-1,0 1-20,0-2 0,0-1 1,0-3-1,0 1-25,0 0 1,0 0 0,0-1 0,0 1-1,0 0 0,2-1 0,2-1 0,1-2-6,-1-1 1,-3-1 0,-1 4-1,0-4-27,0-5 1,0-4-1,2 0-92,4 4-111,-4-4 1,7 4-8,-4-11 1,-3-6 283,3-10 0,3-4 0,-3-8 0,1 1 33,1 0 1,-4-3 0,7-1 0,-1-3-26,0-3 0,-4-3 1,4-7-1,0-4-7,0-2 1,-3 4-1,3-6 1,0-1-42,0-2 1,-3-4 0,3-4 0,-2-3-6,-3 0 1,3-4 0,-2 6 0,-1 0 5,-2-1 0,0 3 0,1 7 1,3 1 3,-3 3 1,-1 6-1,-2-1 1,0 5-18,0 6 0,0-2 0,-2 7 40,-3 2 42,3 9 0,-7 4-30,3 7 0,5 7 0,-7 6 1,3 7-40,-1 7 1,-4 6 0,2 5-1,1 8 112,0 6 0,-6 5 0,4 4 0,-2-1 74,0 2 1,6 4-1,-4 4 1,0 5-16,-1-1 1,7-1 0,-3-7 0,5-1-140,1 0 0,0-8 0,0-8 0,1-11-113,5-9 0,-3-5-414,8-8 1,-2-9 256,2-7 1,2-7 0,-8-9 218,-1-1 0,-2-6 1,0-5-1,1-4 128,3-7 0,-1-2 1,-5-10-1,2-4-83,4-5 1,-5-3 0,5-4 0,-3-4-104,3-6 0,-4-4 1,3-3-1,-1 0-26,1 4 0,-3 11 1,4 4-1,-5 12 57,-1 13 1,0 9 218,0 15 1,-5 9-1,-1 7 1,1 9-60,-2 5 0,3 5 0,-7 2 0,0 8-32,2 8 0,-5 6 0,5 12 0,-2 5 52,0 3 1,0 10-1,-4 2 1,3 1 76,1 0 1,2-1 0,-4 5 0,4-2-79,2 0 1,1-3 0,6-16-1,2-6-83,3-7 0,-1-3 1,7-12-1,2-11-280,1-11 1,3-7-1,-1-2 1,0 0-77,1 0 1,-7-7-1,1-4 1,0-6 197,-2-4 1,4-7 0,-6-10 0,1-7 111,-1-8 0,4-1 0,-4-10 0,0-5-27,1-4 0,-1 2 0,-3-5 0,1-4-25,-1-5 0,-3-4 0,-1-4 0,-1 8-22,-5 6 0,3 12 0,-8 9 0,-2 5 72,-2 12 1,4 10 0,1 20 122,-3 5 1,0 6 0,0 6 0,2 7-73,-1 7 1,3 12 0,-2 12 0,-2 5 24,-1 5 1,-1 6 0,2 11-1,2 6 32,-1 3 1,-3 1 0,1 1-1,1 0 92,2 0 0,7 1 1,-1 1-1,3-2-37,2-8 1,7-7-1,4-9 1,6-8-218,4-11 0,-2-11 1,4-8-1,-1-8-154,0-6 1,0-4 0,-6-4 0,0-2-46,1-1 0,-6-13 0,-1-1 1,1-4 204,-2-6 1,4-9 0,-6-6 0,1-5 24,-1-6 1,0-3-1,-3-7 1,1-2-61,-1-4 0,-2 2 1,-2-8-1,0-3 20,0-5 1,0 3-1,-2-1 1,-3 6 29,-6 5 0,2 6 1,-2 10-1,-2 5 35,-2 9 1,4 13 0,1 7 20,-3 4 1,-2 9-1,1 5 26,3 8 0,-2 7 0,6 11 1,-2 7-18,-4 7 1,4 6 0,-2 11-1,-2 5 108,-1 7 1,-1 12 0,3 1 0,1 5 24,-2 5 1,7-39-1,-1 2 1,-5 47 0,7-48-1,0 0 22,2 0 1,-1 0 0,-1 40 0,7-2 0,3-8-137,6-10 0,9-10 0,3-21 0,1-12-245,0-7 0,3-11 0,-3-4 1,-1-3-115,1-2 0,-2-2 1,-6-5-1,-1-7 103,-5-6 1,3-10 0,-6 3 0,1-6 133,-1-5 1,4-11 0,-6-9-1,1-4 47,1-3 0,-5 3 1,3-12-1,-3-1 62,-2-1 0,0-13 1,-2 7-1,-1-3-4,-3-4 0,-6 1 0,2-1 0,0 9-46,-1 6 1,2 8 0,-4 8 0,4 4-7,1 7 1,-2 7 0,2 12 0,1 6 16,0 4 1,-6 9 25,2 4 0,2 10 1,0 8-1,0 7 9,0 7 0,-2 13 0,-5 9 0,1 11 85,4 9 1,-9 11-1,4 9 1,-1 0 88,5 0 0,-3 8 1,6-1-1,4-45 1,1 0-68,1 0 1,1-1-1,0 49 1,4-7-1,3-5-112,6-3 0,5-19 1,6-10-1,3-15-188,1-11 1,5-5 0,-6-10 0,1-3-101,-5-5 0,-2-5 1,-3-1-1,0 0 88,1 0 0,-6-7 0,-2-4 0,0-5 131,0-6 1,-5-3 0,3-10 0,-2-3 45,1-6 0,-1-8 1,-5-5-1,0-3 33,0-7 1,0 0 0,0-8 0,0 1-55,0-1 0,0-3 1,-2-7-1,-1-1 12,-3 6 1,-6 6 0,1 10-1,-4 4-16,-1 6 1,5 10 0,0 6 0,-2 5-28,-1 6 0,-3 3 0,1 10-44,0 3 1,-1 4-1,1 9 34,0 3 0,5 6 1,0 11-1,-2 7 14,-2 7 0,3 10 0,-3 12 1,-3 7 72,0 2 1,0 8 0,1 5 0,1 7 286,0 6 0,1 1 0,4-7 0,6 6-65,3 3 1,2 1-1,2-6 1,3-10-183,6-8 1,11-15-1,5-9 1,4-11-176,2-8 0,-6-9 0,0-10 0,1-5-49,-3-5 1,6-8-1,-6-6 1,1-5-19,-4-3 0,-4-9 0,-2 1 0,-1-7 121,-4-8 0,3-10 0,-5-6 0,2-4 22,0-1 0,-6-8 1,4-1-1,-1-3 12,-5 1 1,-1-6 0,-2-9 0,0-1-22,0-3 0,-7 3 0,-4 10 0,-2 2-16,2 4 1,-3 5 0,3 13 0,-2 9 47,2 9 0,-3 7 1,3 6-1,-4 7-10,-1 7 1,5 6-1,0 7 1,0 1 138,2 5 1,-5 5 0,3 11-1,-4 8-57,-1 12 0,0 9 1,-3 16-1,-1 4 93,-1 6 1,-1 4-1,5 5 1,1 3 57,0 2 0,1 5 0,9-46 1,1 0-1,0 44 10,3-3 1,4-4-1,5-10 1,8-10-273,5-12 0,9-17 0,-2-6 1,4-8-125,2-6 1,-3-9-1,-1-3 1,-3-4-85,-2-2 0,-3-2 0,-6-4 0,-2-5 91,-2-3 0,-2-10 0,2-3 1,-4-6 145,0-5 0,-5-4 0,5-7 0,-1-2 1,-1-3 0,0-6 0,-5-9 0,0-4 40,0-1 1,0-3-1,0-4 1,-1-3-57,-5-3 1,3 10-1,-8 1 1,-2 9 12,-2 7 0,5 5 0,-1 12 0,-2 6 16,-2 8 0,4 13 1,1 11 49,-3 3 0,4 4 0,-2 3 1,0 8-23,2 7 0,-6 7 0,4 11 1,-1 6-5,1 3 0,-4 9 0,4 6 0,-3 7 192,-3 7 1,1 4 0,0 2-1,-1 2 95,1 3 1,5-2-1,2 6 1,2-4-187,3-7 0,11-7 1,8-15-1,7-7-95,3-5 1,1-17 0,3-4-1,-2-10-112,2-10 0,-4-3 0,1-4 0,-2-3-174,-4-6 1,-2-9 0,-2-6 0,0-3 132,1-5 1,-3-10-1,-1 0 1,-4-5 122,-2-5 0,4-2 0,-5-6 0,-3 2-14,-1-2 0,-2-3 1,0-6-1,0-4 11,0 1 0,-7-4 0,-4 7 0,-4 2-41,-1 1 1,0 5-1,-1 5 1,3 9-20,3 9 1,-4 14 106,5 10 1,0 10 0,1 17 0,0 11-15,0 7 1,4 11-1,-6 4 1,-2 5 76,-1 5 0,-3 10 0,1 10 0,0 5 204,-1 4 1,1 3 0,1-5 0,3 3 1,1 3 0,5 0 1,-3 1-1,2-14-221,3-10 0,10-10 0,5-10 0,5-8-152,6-7 0,-4-12 1,6-14-1,-3-6-217,1-8 0,2-6 0,-4-4 0,0-7 109,-6-3 0,3-9 0,-6-5 0,3-6 132,2-3 0,-5-6 0,-2 3 0,0-3 68,1-7 0,-7 2 0,3-8 1,-5 2-28,-1 0 1,0-1-1,0 3 1,0-1-47,0 7 1,0 7-1,-1 12 1,-3 8-24,-1 7 169,-8 12 0,6 17 0,-6 13 0,4 7-42,2 7 1,-6 11 0,4 8 0,-2 6 141,0 8 1,0 6 0,-5 3 0,1 4 15,4 1 1,-3-3-1,5 3 1,-2-1 19,0-4 1,7-3 0,-1-8 0,3-7-201,2-6 1,7-16 0,4-3-405,4-12 1,1-8-1,0-12 112,1-5 0,-6-3 0,-2-3 0,0-1 160,0-4 1,-6-5 0,5-9 0,-3-6 48,1-5 1,1 1 0,-3-10 0,1 1-51,-1 1 1,-1-8-1,1 4 1,1-2 62,-1 0 0,-2 9 0,-2 2 0,0 11 55,0 9 0,-2 7 0,-2 13 93,-1 9 1,-6 16 0,4 17 0,-1 11 42,1 8 0,-6 1 1,4 7-1,-2 2 213,1 1 0,4 1 0,-3-2 0,2-4-88,3-2 1,-3-1-1,1-6 1,3 0-74,1 0 1,2-13 0,0-5 44,0-5 0,2-12-821,3-8 1,-1-6-1,5-6 1,-2-5 289,-3-3 0,3-4 0,-1-4 0,-1-6 108,2-2 1,-5-5 0,4-1 0,-3-4 4,3-2 0,-5 0 0,5-3 0,-4 3 23,-2 2 1,0 2 0,0 7 0,0 4 468,0 5-230,0 4 1,0 19-1,-2 14 1,-2 16 154,-1 9 1,-6 3-1,4 7 1,-1-1 19,1 0 1,-4-6-1,6-1 1,-1-2-33,-1-4 1,5-3-1,-3-4-1299,3-2-75,2-7 1,7-5 0,2-15-499,0-9 0,4-6 1630,-7-1 0,6 0 0,-3-1 0</inkml:trace>
  <inkml:trace contextRef="#ctx0" brushRef="#br0" timeOffset="1508">230 2503 7733,'-11'5'-26,"0"1"1,2 6 0,-2-1 310,6 4 0,-3 1 0,3 1 0,1-1-36,2 0 0,2 6 0,0 2 0,0-1-106,0 1 1,0 3 0,0-5 0,0-2-59,0-2 0,6-2 1,1-1-28,2-4 1,-3-4 0,5-7-80,1 0 0,1-9 1,0-5-1,-4-8 6,-2-4 1,4-1 0,-4-6-1,1 1-2,-1-1 0,-2 0 0,-5 1 0,0 1 33,0 3 1,0-1-1,0 8 1,0 1 62,0 1 1,-5 8-1,-2 2 3,-3 2 1,0 9 0,-7 11 0,3 7 121,3 7 1,-2 4 0,6 1 0,0 3 83,-1 3 0,-3-5 0,6 1 1,1-5-15,2 1 1,2-5 0,0 0-196,0-1 1,2-4 0,4-9-210,5-6 0,3-5 1,3-5-1,-3-8 7,-3-7 1,4 0-1,-6-7 1,1-2 3,1-2 1,-7-2-1,3 1 1,-1-1 12,-1 0 0,1 6 0,-6 1 0,0 3 89,0 3 1,-2 2-1,-4 3 208,-5 4 0,-3 4 0,-2 9-23,-1 3 0,1 6 1,1 11-1,3 3 105,1 1 1,5 5 0,-3-4 0,2 2-68,3-2 0,2 2 0,2-5 1,0 0 8,0-1 0,0-1-237,0-6 1,8-6 0,3-7-97,3-6 1,1-7-1,-3-8 1,-1-2-79,2-2 0,-4-5 0,0 4 1,0-3 38,0-3 0,-5 4 0,1-1 0,-1 3 83,2 3 1,-5 7-1,5 2 242,-4-2 0,-4 6 0,-4 2-29,-5 3 0,2 4 0,-2 3 0,1 8 64,1 7 1,-4 0 0,6 5 0,-1 1 66,1-1 0,0-3 0,3 3 0,-1-1-53,1-4 1,2 3 0,2-1-211,0-2 1,2-9 0,2-4-1,3-1-171,2-1 1,-4-1-1,6-9 1,2-6-1,2-4 0,-5-3 0,1-2 0,0-4-7,-2-1 1,4 5-1,-7-4 1,-1 2 108,2 1 1,-5-1-1,4 5 428,-5 1-195,-1 7 0,-7 4 0,-4 10-51,-3 6 1,3 9 0,0 4 0,0-1 88,2 1 0,-6 3 1,6-5-1,0-2-3,4-2 0,-3 0 0,3 2-247,1 2 0,3-6-268,1-5 1,0-9-1,1-2 126,5-9 1,-3-7-1,8-4 1,0-4-15,-2-1 0,0-1 0,-5-3 0,3 4 29,2 1 1,-5-3 0,1 5 127,-3 2 0,-2 2 222,0 1 1,0 10 0,0 7 0,-2 11 8,-3 9 0,-2 4 0,-6 5 0,4-2 54,2 2 0,-4 2 0,4 0 0,-1-4-73,1-5 1,0 2-1,3-3-895,-1-1 351,-1-2 1,8-10-1,3-8 119,6-9 1,-2-11 0,1-4 0,-1-1 21,0-4 1,-6 3 0,3-1 0,-4 0 168,-2 1 0,5 3 0,0 6 1,-1 1 114,-2-1 0,-2 7 0,-2 0 116,-3 3 1,1 2 0,-5 7 0,0 3-205,0 6 1,-2 3 0,-4 3 0,3-1-415,1 1 0,5-1 0,-3 0 0,0 1-1760,0-1 2209,5-7 0,-3 6 0,7-6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633 1081 7228,'-26'0'655,"-6"15"-339,22 10 0,-1 2-14,11 14 1,2 10-179,4 20 1,2-6-1,10-8 17,3-10 0,-2-18-65,7-3 0,2-16-18,9-10 0,-11-9 1,2-13-12,-3-9 0,-12 1 0,3-8-38,-2-5 1,-7 7 0,0-11-10,-1-2 0,-4 5 0,2-6-18,-8 0 1,-4 3-9,-8 12 1,-12-1 84,-4 1 0,-3 14 2,3 21 0,2 13 1,4 13 13,5 2 1,4 19-1,0 3 146,2 6 1,4-5-1,2 11-85,3-3 0,0-8 0,8-9-93,4 6 1,-3-5 0,9 5-122,6-5 0,-1-16-96,10-2 1,1-10 72,9-10 0,-9-5 81,4-20 0,-12-11 24,1-25 0,-8-2 1,-4-8-1,-3 10-8,-2 6 1,-2 3 0,-2-2 0,0-4-36,0-1 1,-2 4 0,-4-6-1,-3-1 9,-6-3 0,0 6 0,-2 6 0,2 5 43,-1 8 0,-2 9 30,-2 6 1,-5 14 0,-5 16-1,3 13 1,4 18-1,8 4 1,-3 11 55,-3 9 1,4 3-1,-6 9 1,1-1 37,2-1 1,-3 10 0,3 5 0,10-43 0,-3-1 13,-11 44 0,5-3 0,-1-10 1,8-8 98,7-4-454,3-18 1,21-13 42,8-24 0,11-24 0,-2-21 102,-7-7 1,-4-4 0,-11 0-1,-2-1-46,-1-4 1,-2-5 0,3-8 0,-3-2 22,-2 1 0,-2-3 1,-5-4-1,0-5 57,0-10 0,-7 1 0,2 38 0,0 0 0,-2 1 0,-1 1-34,-7-46 0,-3 3 0,-2 4 0,0 11 81,1 11 1,-1 16 161,-1 11 1,-2 21-1,-3 17-88,4 20 0,5 8 0,2 9 0,-2 0-47,2 0 1,4 7 0,2 6 0,1 0-6,-1 1 1,5 4-1,-1-2 1,3-1-54,2-4 0,2 1 1,3-2-113,6 0 1,3-12-284,2 4 249,-1-20 203,2-8 0,-9-28-60,-3-11 0,-10-13-9,-5-16 0,-5-5 1,2-6-1,0 8-73,2 4 1,7 7 0,-5-5 0,0 0 23,0-4 0,6 3 0,-4 4 0,1 6-23,1 2 0,-2 7-93,2-2-4,3 11 715,-5 10-429,7 15-135,-15 2 0,5-4 33,-10-14 0,7 5 2,2-10 0,7 11-1,-7-10 2,7 7 4,-10-16-69,5 5 70,0 0-4,2 2 5,7 14-16,0-5-211,-6 11 546,4-12-318,-5 5-101,7 1 99,0-5 71,-8 11-70,7-12 15,-7 6-151,8-1 75,-6-4 430,4 11-380,-5 23-5,7-2 1,0 27 25,0-10 24,0-17 35,0 21 3,0-21-4,0 18-114,0-6 103,0-8 1,0 6-22,0-5-36,0-1 31,0-1 31,0 0 9,0-5-58,0 11-28,0-3-6,0 5 11,0 0 13,0 1 103,0-8-33,0 6-14,0-5 17,0 6-16,0 1-4,0 6-54,0 2 0,0 1-41,0 1 1,0-16 48,0 6 0,0-16 41,0 15 1,0-15-23,0 16 0,0-11-17,0 16 1,0-11 3,0 11 1,0-6 4,0 11 0,0-10-5,0 4 1,2-12 5,3 8 1,-3-8-12,3 8 1,-4-12 35,-1 11 1,0-9 20,0 14-58,0-6 1,0 15-2,0-4 0,2-8-13,4-1 1,-5-2 21,5 6-9,-4-10 1,-1 16 6,5-11 1,-4 6 9,2 0 0,-2-7 34,-2 6 18,0-14-66,0 22 1,5-11 9,1 14 1,-1-9 7,-5 4 1,0-14 8,0 14 0,6-14-17,-2 8 1,2-15 11,-6 10-32,0-12-32,0 17 23,0-5 25,7 9 1,-3 5 6,7-3 0,-9-8 0,4-2 1,-3-9-15,3 8 0,-4-6-16,3 7 0,1-12-97,0 11 82,-1-20 4,-5 24 15,7-25 1,-3 20 3,6-3-2,-6-4 0,5 7-2,-4-4 42,-3-3-32,11 13 1,-9-4-3,7 9-11,-7-16-91,9 10 48,-11-22-18,5 17-90,-7-14 17,0-7 0,-7-28 30,-4-20 0,3-1 1,-3-3 27,-1 0 0,3 5 1,-2-6-1,1 5 18,1 3 1,0 6 0,6-7-9,-3 1 0,-4-9 45,5-9 0,-2-3 1,3 0-2,0 2 1,-4 13 0,5-3 0,-3 2-28,3 0 0,-1-2 0,0-2-9,0-8 0,-3 6 114,1-5 222,4 12-11,-5 20-21,7 23-216,0 23 0,0 11 172,0 6 0,0 8-86,0 8 0,0 3-19,0 2 1,0 0-1,0 0 1,0 0-75,0-1 1,0-6-44,0-2 1,0 2 72,0 1 0,2-15-45,3-4 1,-1-7 83,7 1-51,-8 1 0,11 5 66,-3-1-105,-5-6 7,9 6-14,-6-10 1,1 12-39,1-6 32,-8-14 12,11 10 0,-5-17 0,6 14 53,2-3-20,-2-12 1,3 18-31,3-6 1,-7-6-4,7 0-7,-14-3-11,22 10 1,-20-4 3,13 8-71,-5-14-45,-1 15 89,0-17 6,-7 12 34,5-7-24,-5 1-38,6-1-65,8 0 20,-5 1 93,12-2 19,-13 9-52,13-7 50,-12-1-1,11-1 4,-11-5 1,12-1 3,-5 5-275,6-4 1,1 1-13,0 0 925,-8-6-530,6 2-208,-6-6-9,8 0 60,0 0 13,6 0 12,-5-6-95,6 4 97,0-5 1,-5 5-29,2-2 71,-10 2-32,4-5 1,-5 7 0,6-1-7,1-5 0,-14 4 4,10-4 3,-11 6 7,8-7 50,5 5-30,-12-4-10,5-1 0,-3-3-8,1-11 0,1 8 3,-7-8 0,2 12-107,-2-12 1,0 11 24,2-10 1,-2 9 26,1-9 0,-6 10 3,1-10 1,0 10-22,4-11 1,-4 11 200,-1-10 0,-2 7-147,8-8-20,-12 4 7,18-5 24,-6-1-2,2-8-3,4 8-4,-6-6 5,0 11 9,-1-3-3,2-1 2,-2 5-9,1-12 0,-6 0-11,1-6 0,-5 10 7,4 4 1,-5 6 3,6-11 0,-7 8 1,4-10 6,-3 2-4,-3 11 1,7-18-2,-4 8 11,-3 0 4,5-11-14,-7 4 1,0-8-2,0-1 0,0 16-39,0-6 13,0 21 15,0-30 16,0 14 16,0-13-5,0-5-10,0 5 1,0-7-3,0 1-13,0-1 0,0 0-32,0 1 1,0 8-43,0-3 0,0 11 47,0-17 0,0 17 14,0-12 1,-6 2 23,2-11 0,-2 13 11,6-4 0,0 9 2,0-9 0,0 10-13,0-10 1,0 14-28,0-14 1,0 9 2,0-9 1,0 6 24,0-6 27,0 7-18,0-17 1,0 11-3,0-11-13,0 17-10,0-15 0,0 16 2,0-19 5,0 19 8,0-9 2,0 9-1,0-12-3,0-1 0,2 2 0,3 4-68,-3 16-12,5-10 67,-7 23-74,0-26 64,0 14 43,0 0-16,0-6 34,0 5 4,0 1-26,0-6-14,0 5-6,0-6-76,0-1 70,0 0 22,0 8 21,0-6-23,0 6-11,0-8-34,7 0-30,-5-6 36,5 6 31,-7-7-26,0 8-9,0 6 0,0 2 24,0 14 13,0-6 109,0 5 322,0-6-209,0 1-135,0-2 47,-7 7-52,5 3 50,-12 6 80,5 0-90,-13 0 0,-4-2 24,-5-3 1,3 3 2,-3-3 0,5 3 120,-10 2 1,8 0-97,-15 0 0,15 0-15,-13 0 1,13 0-24,-10 0-105,16 0 1,-23 6 62,8-2-51,7 2 1,-13-6 23,6 0 1,9 2 18,-4 2-98,22-2 72,-33 5 0,19-5 120,-19 2-127,12-2-54,-5 6 0,4-8-16,-11 6-60,12-4 35,-6 4 0,4-6 29,-15 0 1,13 2 49,4 3 0,1-1 56,-7 6 0,7-7-7,-7 2-83,14 4-10,-20-7-21,16 4 13,-4-6 77,1 0 18,5 0 12,0 0-93,-5 0-165,6 0 71,-8 0 102,0-6 1,6-3 7,0-7 19,14 8 2,-16 1-66,10 1 11,-7 4 11,3-4-32,5 6-82,2 0 0,-1 0 32,7 0-71,-5 0-176,6 0-320,-1 0 767,1 19 1,8 5 0,0 25-25,0 8 1,2 6 0,2-2 0,3 0-55,1 0 0,-2-2 1,5-3-1,0-7-115,4-7 0,2-5 1,5-8-120,4-3 0,2-11 110,9-11 1,-4-10 0,11-9 0,-10-9 30,-4-5 0,-2-3 0,0-1 0,-4-4 11,-1-2 1,3 3 0,-5-5-1,-1-1 24,-3-2 0,-1 5 0,-2 0-34,-3-3 0,-6 8-1,-10-7 0,-6 23 50,-10 13 1,-1 13-1,-7 17 1,4 11 252,2 7 1,-5 15 0,2 8 0,-2 7-83,2 3 1,-4 9 0,17-40 0,0 1 0,-2 3 0,2 2-1,-1 2 1,1-1 0,1-3 0,2 0 0,-5 41 0,4-14 327,7-14 1,12-11-165,14-16 1,17-14 0,19-21-204,-1-9 1,-6-12-1,-20-8 1,1-8-371,-1-8 0,7 1 0,-1-12 0,-2-2 67,-2-6 0,0-1 1,1-6-1,-1 0 85,-3 1 1,-9-2 0,-2 6 0,-5 1 76,-3 3 0,-7 8 0,-4 3 121,-15 4 1,1 19 0,-17 12 140,1 11 1,0 15 0,-1 19 0,-1 9-66,0 13 1,-5 10 0,0 11 0,3 10-59,16-36 1,2 1 0,-1 4 0,1 0 0,-1 4 0,0 2 0,0 0 0,0 2-1,2 0 1,1 2 0,3-1 0,1 2 0,-1-2 0,3 0 0,1-1 0,1-2-40,3 0 1,1-2-1,2 33 1,5-13 0,8-17-232,6-12 1,7-13-1,15-15-98,11-6 0,-3-7 0,9-12 0,-5-9 0,0-13 0,-4-10 0,4-13 0,-5-10 88,1-7 1,-2-9 0,-24 36 0,0-1 0,-2-1 0,-1-3 119,-1 1 0,0-1 0,-3 3 1,-1-1-1,-1 0 0,-1 0 0,-4-1 1,1-1 31,-3 1 0,-2-1 1,2-45-1,-8 8 0,-5 10 128,-5 11 0,-9 16 0,-8 15 123,-8 9 1,8 12 0,-4 18 0,2 8-1,1 9 1,-9 13 0,0 9 0,-1 9-198,1 10 0,-6 16 1,24-36-1,-1 3 0,0 0 1,1 1-4,-3 3 1,3 0 0,3 0 0,1 1 0,-1 1 0,0 0 0,4 1-1,0 0-58,2 0 1,-1 1-1,2-3 1,1-1-1,3-4 1,3-2 0,3 36-147,9-11 0,12-9 0,5-14 1,6-14-77,5-15 0,10-13 0,11-11 0,4-8-11,1-11 0,1-12 0,-1-18 0,-2-10 105,-3-8 1,-29 32-1,-1 0 1,-2-5-1,-3-2 1,-3 3-1,-1-3 110,0 1 0,-2 1 0,-3-2 0,-2 1 0,1-2 0,-2 0 0,1-1 1,-2-1 69,-3 3 1,0 0-1,-2-1 1,-1 1 0,-4-35-1,-2-1-14,-3 0 1,-9 3 0,-10 11 0,2 8 130,-1 8 1,-5 14-1,2 9 3,-4 8 1,-16 14 0,-5 10-160,-3 11 1,-3 17-1,7 18 1,-5 12-63,-1 15 1,27-29 0,0 5-1,-3 4 1,-1 2 0,0 5-1,1 0-32,0 4 0,0 0 0,-1-1 0,2 0 1,3 1-1,3 0 0,0 0 0,1 0-42,1 0 1,2-2 0,4-4 0,5-4 0,2-6 0,3-5-1,4 27-102,12-22 1,15-19 0,19-16 0,4-9-9,5-4 0,-1-10 0,6-5 0,1-9 86,3-7 0,-6 0 0,6-11 0,-3-3 1,-3-3-16,-1-4 1,4-9-1,-7-9 1,-4-1 93,-3-4 0,-9-1 1,2-4-1,-4-3 165,-1-6 1,-7 4 0,-5 0 50,-1 1 1,-10-3 0,1-3-1,-3 7 71,-4 10 0,-8 10 0,-6 8 0,-4 11 166,-6 9 0,-6 7-213,-10 16 1,-7 10 0,-5 12 0,6 6-154,2 8 1,2 10 0,3 6-1,-7 7 76,-2 7 0,2 11 1,3 9-1,2 9-17,19-41 0,2 1 0,1 2 0,-1-1 0,1 2 0,0-1 0,2 1 0,0 1-20,3-2 1,1 0 0,-4 45 0,14-8 0,3-8-72,8-8 0,8-20 0,18-13 0,7-14-190,7-9 1,7-6 0,7-13 0,0-10-31,-4-12 0,-1-9 0,2-15 0,-2-8 0,-2-9 0,-8-2 0,1-1 0,-7 4 86,-7 1 1,-6-6-1,-4 4 1,-8 5 179,-7-1 1,1 2-1,-8 2 1,-3 4 163,-5 2 1,-1 3 0,-7 7-1,-1 2 143,-2 3 1,-9 0 0,-3 7-96,-4 5 0,0 12 0,-2 16-177,-1 9 0,-5 9 0,10 15 1,-6 5-88,-3 9 0,-5 18 1,5 14-1,2 6 29,19-37 1,-2-1 0,1 1 0,-3-1 0,2 5 0,0 0 0,0-1 0,3 1 31,-1 0 1,4-2-1,-5 42 1,12-13-1,4-10 144,1-12 1,8-10 0,14-13-225,18-12 0,-3-13 1,15-14-1,-6-5-195,-6-7 0,6-13 0,-6-10 0,3-5 0,-1-4 0,0-9 0,3-7 0,-2 1 30,-7 3 1,-2-4 0,-3-3 0,-1-3 215,-3 0 0,-11-6 0,-11 9 1,-4-2 28,-1-1 0,0 8 1,-1 0-1,-4 7 77,-6 6 0,-2 10 0,-4 6 357,2 3 1,-17 10-363,-10 7 0,3 13 0,-3 16 1,5 9-117,0 12 1,2 21 0,-7 12 0,0 11 9,21-34 1,1 2 0,-3 5 0,1 3 0,-1 5 0,2 2-1,-4 6 1,-1 2 27,-3 5 1,0 0 0,1 4-1,0 1 1,0 4 0,0 0-1,0-2 1,-1 1 5,1-1 1,0-1-1,4-2 1,2-1-1,0-5 1,1-2-1,2-6 1,2-2 213,3-7 1,4-4-1,-1 35 1,11-25-175,9-9 1,19-17-1,9-22 1,7-8-260,3-10 1,3-8-1,0-13 1,3-10-50,-2-8 0,-7-14 1,-3-6-1,-1-6-7,0-9 0,-12 1 0,-1-6 0,-8 3 66,-3 5 1,-8 3 0,-2-3 0,-8 4 246,-8 5 1,-16 10 0,-15 6 0,-6 3 177,-7 1 1,-4 15 0,-8 11 0,-4 12-3,-2 6 0,-2 18 0,-3 11 1,2 21-104,8 16 0,33-24 1,2 2-1,0 3 1,1 1-1,-1 4 1,1 2-19,-2 2 1,2 2 0,2-2 0,2-1 0,1 3 0,1 0 0,3-2 0,1-1 40,1-3 1,3 2 0,3-2 0,3-1 0,-3 37 0,12-13 81,11-12 1,14-16 0,10-9 0,12-5-211,5-6 1,5-9 0,-3-7 0,4-4-267,0-6 1,10-8 0,-8-13 0,-4-8-16,-3-9 0,2-12 0,1-6 0,1-7 0,-1-8 0,-1-2 0,-7-2 0,-5 0 0,-3 0 0,-7-3 0,-6 2 0,-10 6 0,-8 2 0,-7 8 0,-5-2 0,-7 7 190,-8 4 1,-6 10 0,-9 11-1,-3 11 301,-3 8 1,4 7 0,-5 12 0,-2 9-1,-2 13 1,-6 17 0,-2 17 0,-1 12-124,27-34 1,1 1 0,2 9 0,3 0 0,1 4 0,0 1 0,-1 1 0,0 2-1,-1 2 1,1 2 0,1 1 0,3 1 0,1-1 0,2 0 0,3-3 0,3 0 40,2 0 1,1-3 0,2-4 0,1-3 0,5 40 0,5-11 81,10-13 1,12-16 0,13-20 0,4-10-353,1-4 1,0-8 0,1-4 0,1-7-82,4-8 1,-4-3-1,6-18 1,-2-6-23,-1-5 0,-7-11 1,-6-4-1,-2-9-36,0-10 0,-2 0 0,-9-7 0,-2 0 0,-2-4 0,-10 2 0,3-4 0,-6 2 0,-7 4 0,-2 3 0,-6 7 0,-8 5 19,-5 8 1,-9 18 0,1 6 471,-3 12 1,-12 16 0,-2 10 0,2 13-1,2 14 1,-4 10 0,2 13 0,-4 10-106,-1 13 0,24-33 1,-1 0-1,2 6 1,1 1-1,1 1 1,-1 2-19,2 0 1,0 0 0,2 6 0,2-1 0,2 2 0,1 0 0,1 2 0,1-1 17,2-3 0,3 1 1,-1-4-1,3-2 1,3-3-1,1-1 1,5 36 104,4-9 1,12-18 0,6-16 0,6-16-314,9-11 0,4-8 0,4-8 0,4-4-178,1-9 0,0-9 0,4-13 0,-2-11 0,2-11 0,-12-3 0,-2-11 0,-4-3 82,-1-4 0,-23 36 0,-2 1 0,20-44 0,-21 42 0,-2 1-33,-2-2 0,-1 1 1,6-42-1,-5 2 0,-7-1-49,-2-4 0,-8 11 0,-5-3 0,-5 10 3,-5 10 1,-4 1-1,-6 16 1,-1 12 438,0 10 0,-4 14 0,-7 10 49,-4 13 1,-5 17 0,13 16 0,-2 12-141,-2 11 1,20-26 0,-1 5 0,1 1 0,-1 1 0,1 1 0,1 2-2,0 0 0,2 0 0,0 3 0,1 0 0,3 1 1,2 2-1,0 1 0,1 0 36,3 0 0,0 0 1,3-3-1,3 0 1,1-7-1,3-1 1,3 41 103,8-8 1,9-14-1,9-12 1,6-15-394,7-15 0,4-15 0,3-6 1,2-5 21,2-1 1,5-13-1,-6-10 1,-1-10-88,-1-13 1,-5-6 0,-3-11-1,-5-3-32,-4-5 0,-1-8 0,-2-6 0,-2-3 146,-14 42 1,-2-1 0,-2 0 0,-3 0-1,12-44 1,-13 44 0,-2 1 13,-1-3 0,1 1 0,1-2 0,1 0 0,-3-2 0,-1-1 0,0 2 0,0 1-74,-1 1 0,0 2 0,-9-45 0,-1 6 0,-2 10 73,1 13 0,-2 14 236,-9 24 1,4 13-1,-5 17 1,5 14 59,0 8 1,2 19-1,-2 9 1,-3 14-135,-1 11 0,7-35 0,2 1 1,0 5-1,3 2 0,-2 1 0,0 2 16,0 1 0,0 2 0,1-1 0,2-1 0,-3 1 0,1 1 0,2-1 1,0 2 30,2 0 1,1 0 0,2-2 0,0-1 0,3-2 0,0-2 0,0-3 0,0-3 37,0 34 1,8-19-1,7-16 1,6-11-485,3-8 0,4-11 0,7-14 119,3-11 1,0-10 0,-3-16-1,2-9 52,-2-10 1,-3-6-1,-4-15 1,-2-10 57,-12 39 0,1-1 1,-4 1-1,0-1 1,0-2-1,-1 0 1,-1 0-1,0 0 61,-1-1 1,-1-2 0,1-1-1,-1 0 1,-2-2 0,0 0-1,-2-1 1,-1 0-8,0 1 0,-2 0 0,0 4 0,0 1 0,0 2 0,0 2 0,0-45-125,0 6 0,0 19 279,0 4 119,0 12 0,-7 40 1,-3 20-135,-5 22 0,6 19 0,-2 7 0,-2 6 19,-1 6 0,-4 13 0,-1 7 1,9-44-1,1 1 31,-5 43 0,-2 1 0,5-6 1,0 0-34,0 2 0,-2-16 0,9-5-175,0-12 1,12-17-95,14-12 1,-5-17 0,9-24 0,-7-7 5,-2-6 0,-2-10 0,1-5 1,0-8 2,0-8 1,-1 2 0,0-14 0,-5-1 41,-5-1 1,3-2 0,-3-4 0,1-2 27,0-5 0,-4 2 0,3 15 129,-3 4-137,-2 3 1,0 34 409,0 25 1,-6 33 0,1 35-83,1 3 1,4 11 0,-2 8 0,-2 4-142,-1 1 1,1-43-1,0 2 1,2 1 0,1-1-1,-2 2 1,0 1-19,2 0 0,0 0 0,0-2 0,0-1 0,1-3 0,0 0 0,0 40 0,2-9 50,2-6 0,2-22-420,10-10 1,3-24-209,13-20 0,-12-13 273,1-18 0,-12-4 0,6-9 1,-7-4 19,-4-9 1,3-7 0,0-12 0,0-2 39,0-5 1,-4 41-1,-1-2 1,-2-44-1,0 43 1,0-3 58,0-2 1,0-2 0,0 2 0,0 0 0,0-1 0,0 0 0,0 4 0,0 0-270,0-40 578,0 20 1,-2 25-1,-1 33 36,-3 26 1,-4 20 0,3 14 0,0 3-1,0 6 1,-5 12 0,1 7 0,-1 4-1,1 1 1,-1-3 0,5 1 0,0 5-1,0 8 1,1-6 0,6 2 0,0-4-45,0-1 0,0-7 0,0-7-366,0-5 0,2-2-819,4-15 656,3-17 0,1-31 0,-1-23 82,-2-13 0,-2-9 0,-5-9 0,0-10 171,0-7 1,0-8 0,0-1-1,0-2 33,0 1 0,0-6 0,0-1 0,-2-3 4,-3 4 1,-2 11 0,-5 15 26,1 10 321,8 10 0,-9 48 1,6 18-132,3 20 1,-5 14-1,3 1 1,1 6-37,-4 7 1,1-2-1,-6 2 1,5 1-437,1-3 1,-6-1 0,5-10-200,-1-2 0,5-7 246,15-13 0,6-28 0,15-18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143 260 9061,'0'15'625,"0"0"-480,0 0 1,0 0 0,0 2 0,0 2 5,0 1 1,0 2-1,0-3 1,0 2-20,0 4 1,-2 0-1,-1 5 1,-3 0-50,4 1 0,0-6 1,2 1-1,0 1-63,0 2 1,0-1 0,0-1 0,0-3-70,0-2 0,0 4 1,0-5-1,0 1 25,0 1 0,0-2 0,0-2 0,0 1 21,0-1 1,0-3 0,0 0 0,0-1 0,0 0 0,0 1 1,0-1-1,0 0-4,0 1 0,0-6 1,0 0-1,0 1-9,0 3 0,0 1 0,0 1 0,0-1-37,0 0 0,0 0 1,2 0 11,2 0 1,-2 1-1,3-1 1,-3 0 7,-2 1 1,2-1-1,2-1 1,1 2 26,-1-1 0,-3 0 1,0 1-1,3-1 0,1 1 1,1-7 0,-6 1 0,0 2-36,0 2 0,2 1 1,1 0-14,3 1 0,-2-6 0,-4-1-1,0 3 1,2-5-1,2 0-5,1 0 1,2-5 14,-1 2 0,-3 4 40,7-4 1,-4 0 140,5-9 0,-8 2-63,2-7 0,2-1 0,-2-4 47,-1 0 0,3 0 1,-2-1-41,-2 1 0,5 0 0,-3-1-30,-1 1 0,-1 1 0,0-2 1,3 1-5,-3-1 0,-1 1 0,0 0 0,1-1 7,3 2 0,-1-1 0,-5-1 0,0 1 28,0 0 1,1-4 0,3 2 0,1 4-22,-1-1 0,-2 1 1,-2-2-1,0-1-26,0 1 0,2-1 1,1 1-1,3 1-24,-3-2 1,-2 1 0,-1 0 0,0-1-10,0 1 0,0 0 1,0-1-1,0 2-20,0-1 0,2-1 0,2 1 31,1-1 0,0 1 0,-5 0 0,0 0 11,0 0 0,0 4 1,0 1-1,0-1 5,0-3 0,0-1 0,0-1-20,0 1 1,0-5 0,0-1-13,0-4 1,0 12-1,0-4 1,0 0-9,0-2 0,0 4 0,0 5 0,0-2 5,0-1 0,0-3 1,0 1-25,0 0 1,0 0 0,0 0-26,0 0 0,0-1 0,0 1 0,0 0-37,0-1 0,0 2 0,0-2 1,0 1-23,0 0 1,-1-2-1,-3-1 98,-1-3 0,-1 1 0,6 5 79,0-1 0,-4 1-55,-2 0 0,-1 6 0,3 2 3,-1 1 1,-1 4-34,0-3-97,4 3 83,-12 2 1,10 0 28,-6 0 1,5 0 12,-6 0 1,7 2-1,-2 1 1,0 5 18,1 0 1,0-3 0,3 3-1,-2 0 54,0 1 0,-4 1 1,5 6-1,-3-1 6,3 0 1,-1 0-1,1 2 1,-2 2-25,1 1 1,-3 2 0,2-4 0,-1 5 13,0 0 0,4 3 1,-3 4-1,3 0 5,2 1 0,-6 4 0,1 1 0,1-1-31,3 2 0,1-3 0,-1 7 0,-3 0-11,-1-2 1,-1-1 0,6-4-1,0 2-20,0-3 0,0 0 1,0-3-1,0 0-25,0 1 1,0 0 0,0-1 0,0 0-1,0 1 0,2-1 0,2-1 0,1-2-6,-1-1 1,-3-1 0,-1 4-1,0-4-27,0-5 1,0-3-1,1 0-92,5 3-111,-4-3 1,7 4-8,-4-11 1,-3-6 283,3-8 0,2-5 0,-2-6 0,1 0 33,1 0 1,-4-3 0,6-1 0,0-2-26,0-3 0,-5-3 1,5-7-1,0-3-7,0-2 1,-4 4-1,4-6 1,0-1-42,-1-2 1,-2-3 0,3-5 0,-2-2-6,-3 1 1,2-5 0,-1 6 0,-1 0 5,-2-1 0,0 2 0,1 8 1,3 0 3,-3 3 1,-2 5-1,-1 0 1,0 4-18,0 6 0,0-2 0,-1 7 40,-4 1 42,3 9 0,-7 3-30,3 7 0,5 7 0,-6 5 1,2 6-40,-1 8 1,-4 4 0,3 6-1,0 6 112,0 7 0,-6 4 0,5 4 0,-3-1 74,0 1 1,7 5-1,-5 3 1,0 5-16,0-2 1,6 0 0,-3-6 0,5-2-140,1 1 0,0-8 0,0-8 0,1-9-113,5-9 0,-3-5-414,7-7 1,-1-8 256,2-7 1,1-7 0,-7-8 218,-1-1 0,-2-5 1,0-5-1,1-4 128,2-6 0,0-2 1,-5-10-1,2-3-83,4-5 1,-5-2 0,5-5 0,-3-3-104,2-6 0,-3-3 1,3-3-1,-1 0-26,1 3 0,-3 11 1,4 4-1,-5 10 57,-1 13 1,0 8 218,0 14 1,-5 9-1,-1 6 1,1 8-60,-2 5 0,3 5 0,-6 1 0,-1 8-32,2 8 0,-4 5 0,4 11 0,-1 5 52,-1 2 1,0 10-1,-3 2 1,2 1 76,2 0 1,1-2 0,-4 6 0,5-3-79,1 1 1,1-3 0,6-15-1,2-6-83,3-6 0,-1-3 1,6-11-1,3-11-280,0-9 1,4-7-1,-2-2 1,1 0-77,0 0 1,-6-7-1,1-3 1,-1-6 197,-1-3 1,3-8 0,-5-8 0,1-7 111,-1-7 0,3-1 0,-3-10 0,0-4-27,1-4 0,-2 2 0,-2-5 0,1-3-25,-1-5 0,-3-4 0,-1-4 0,-1 8-22,-5 6 0,3 10 0,-7 9 0,-3 5 72,-1 11 1,3 9 0,1 19 122,-2 4 1,-1 6 0,1 6 0,1 6-73,-1 6 1,4 12 0,-3 11 0,-2 5 24,0 4 1,-2 6 0,3 10-1,1 6 32,0 2 1,-4 1 0,2 2-1,0-1 92,2 0 0,7 2 1,0 0-1,2-2-37,2-7 1,6-7-1,5-8 1,6-7-218,3-11 0,-2-10 1,4-7-1,0-8-154,-1-5 1,0-5 0,-5-2 0,-1-3-46,2-1 0,-7-12 0,0 0 1,1-5 204,-3-5 1,5-8 0,-6-6 0,0-5 24,0-5 1,0-3-1,-3-6 1,1-3-61,-2-3 0,-1 2 1,-2-8-1,0-2 20,0-5 1,0 3-1,-2-2 1,-2 7 29,-7 4 0,2 5 1,-1 10-1,-3 5 35,-1 8 1,3 12 0,1 6 20,-2 4 1,-3 9-1,2 4 26,2 8 0,-2 6 0,7 11 1,-3 6-18,-4 6 1,5 6 0,-3 11-1,-1 4 108,-2 6 1,-1 12 0,4 0 0,0 6 24,-1 3 1,6-35-1,-1 1 1,-4 45 0,6-46-1,0 1 22,2-1 1,-1 1 0,-1 37 0,7-3 0,3-6-137,6-10 0,8-9 0,3-20 0,1-11-245,1-6 0,2-11 0,-3-3 1,-1-3-115,1-2 0,-1-2 1,-7-5-1,0-6 103,-6-5 1,4-10 0,-6 3 0,0-6 133,0-4 1,4-11 0,-6-8-1,0-4 47,2-2 0,-5 2 1,3-11-1,-3 0 62,-2-2 0,0-12 1,-2 7-1,-1-3-4,-3-4 0,-5 1 0,1-1 0,0 9-46,0 5 1,1 7 0,-4 8 0,5 4-7,0 6 1,-2 7 0,3 11 0,0 6 16,0 3 1,-6 8 25,3 5 0,1 8 1,0 9-1,1 5 9,-1 7 0,-2 12 0,-4 9 0,0 10 85,5 8 1,-10 11-1,5 7 1,-1 1 88,4 0 0,-3 7 1,7 0-1,3-43 1,1 1-68,1-1 1,1 0-1,0 45 1,4-7-1,3-4-112,6-2 0,4-19 1,6-9-1,4-14-188,0-10 1,5-4 0,-6-10 0,1-3-101,-5-4 0,-1-5 1,-4-1-1,1 0 88,0 0 0,-5-7 0,-3-3 0,1-5 131,0-6 1,-5-2 0,2-9 0,-1-4 45,1-5 0,-1-7 1,-5-5-1,0-3 33,0-6 1,0-1 0,0-7 0,0 2-55,0-2 0,0-3 1,-2-6-1,-1-1 12,-3 6 1,-5 5 0,0 9-1,-4 4-16,0 6 1,4 9 0,1 6 0,-3 4-28,0 6 0,-4 3 0,2 9-44,-1 2 1,0 5-1,0 8 34,1 2 0,4 7 1,1 9-1,-3 7 14,-1 7 0,2 8 0,-3 12 1,-2 7 72,0 1 1,-1 8 0,2 4 0,0 7 286,1 6 0,0 0 0,5-6 0,5 6-65,3 2 1,2 2-1,2-7 1,3-8-183,5-8 1,12-14-1,4-9 1,4-9-176,2-9 0,-6-7 0,0-10 0,1-4-49,-3-5 1,6-8-1,-6-5 1,1-5-19,-3-2 0,-5-9 0,-2 1 0,0-7 121,-4-7 0,2-9 0,-4-6 0,1-3 22,1-2 0,-6-7 1,4 0-1,-2-4 12,-4 1 1,-1-5 0,-2-9 0,0-1-22,0-2 0,-7 2 0,-3 10 0,-3 2-16,3 3 1,-4 5 0,3 12 0,-1 8 47,1 9 0,-2 6 1,2 6-1,-3 7-10,-2 6 1,5 5-1,1 7 1,-1 1 138,2 5 1,-4 4 0,2 10-1,-3 8-57,-2 11 0,1 9 1,-3 14-1,-2 4 93,0 6 1,-1 3-1,4 5 1,2 3 57,-1 2 0,2 4 0,8-42 1,1-1-1,0 42 10,3-4 1,4-3-1,5-9 1,8-10-273,4-11 0,9-15 0,-2-6 1,4-8-125,2-5 1,-3-9-1,-1-2 1,-3-4-85,-2-2 0,-2-2 0,-7-4 0,-1-4 91,-3-3 0,-1-9 0,2-4 1,-5-4 145,1-6 0,-5-3 0,5-6 0,-1-3 1,-2-2 0,1-6 0,-5-8 0,0-4 40,0-1 1,0-3-1,0-3 1,-1-3-57,-4-3 1,2 9-1,-8 1 1,-2 9 12,-1 6 0,4 5 0,0 11 0,-3 6 16,-1 7 0,3 12 1,1 10 49,-2 3 0,3 4 0,-2 3 1,1 7-23,1 6 0,-5 8 0,3 9 1,-1 6-5,2 3 0,-5 8 0,5 5 0,-4 8 192,-2 5 1,0 5 0,1 1-1,-2 2 95,2 3 1,4-2-1,2 6 1,3-4-187,2-6 0,11-8 1,7-13-1,7-6-95,3-5 1,2-16 0,2-4-1,-2-9-112,2-9 0,-4-4 0,1-2 0,-2-4-174,-3-5 1,-3-9 0,-2-5 0,1-3 132,0-5 1,-2-9-1,-2 0 1,-3-4 122,-2-6 0,4-1 0,-6-5 0,-2 1-14,-1-2 0,-2-2 1,0-6-1,0-4 11,0 1 0,-7-4 0,-3 7 0,-5 2-41,0 1 1,-1 4-1,0 5 1,2 9-20,4 7 1,-5 14 106,6 9 1,-1 10 0,1 15 0,1 10-15,-1 7 1,4 11-1,-6 2 1,-1 6 76,-2 4 0,-2 10 0,0 9 0,1 4 204,-2 5 1,2 2 0,0-5 0,4 3 1,0 3 0,5 0 1,-2 1-1,1-13-221,3-10 0,10-8 0,5-10 0,4-8-152,6-6 0,-3-11 1,5-13-1,-3-6-217,1-7 0,3-6 0,-5-4 0,0-6 109,-5-3 0,2-8 0,-5-5 0,2-5 132,3-3 0,-5-6 0,-3 3 0,1-3 68,1-6 0,-7 1 0,2-7 1,-4 2-28,-1 0 1,0-1-1,0 3 1,0-1-47,0 6 1,0 7-1,-1 11 1,-3 7-24,0 7 169,-9 12 0,6 15 0,-5 12 0,3 6-42,2 7 1,-5 11 0,3 7 0,-2 5 141,1 8 1,-1 5 0,-4 3 0,0 4 15,4 1 1,-2-3-1,4 3 1,-1-1 19,-1-4 1,7-2 0,-1-8 0,3-7-201,2-5 1,7-15 0,4-3-405,3-11 1,2-7-1,-1-12 112,2-4 0,-7-3 0,-1-3 0,0-1 160,-1-3 1,-5-5 0,5-9 0,-3-5 48,1-4 1,0 0 0,-2-9 0,1 0-51,-1 2 1,-1-8-1,1 4 1,1-1 62,-2-1 0,-1 8 0,-2 3 0,0 9 55,0 9 0,-2 7 0,-1 12 93,-2 8 1,-6 14 0,4 17 0,0 10 42,0 7 0,-6 2 1,5 6-1,-3 1 213,1 2 0,4 1 0,-2-3 0,1-3-88,3-2 1,-3 0-1,2-7 1,2 1-74,1-1 1,2-11 0,0-5 44,0-5 0,2-11-821,2-8 1,0-5-1,5-5 1,-2-5 289,-3-3 0,2-4 0,0-4 0,-1-5 108,2-2 1,-5-4 0,4-2 0,-4-3 4,4-2 0,-5 0 0,5-3 0,-4 3 23,-2 2 1,0 1 0,0 8 0,0 2 468,0 6-230,0 3 1,0 18-1,-2 13 1,-2 15 154,-1 8 1,-5 3-1,3 7 1,-1-2 19,1 1 1,-3-6-1,5-1 1,-1-2-33,-1-3 1,5-4-1,-2-3-1299,2-1-75,2-8 1,6-4 0,3-14-499,0-8 0,3-6 1630,-6-1 0,6 0 0,-3-1 0</inkml:trace>
  <inkml:trace contextRef="#ctx0" brushRef="#br0" timeOffset="1508">222 2330 7733,'-10'4'-26,"-1"2"1,2 5 0,-1-1 310,5 4 0,-3 1 0,3 1 0,1-1-36,3 0 0,1 5 0,0 2 0,0 0-106,0 0 1,0 3 0,0-4 0,0-3-59,0-1 0,5-2 1,2-1-28,2-4 1,-3-3 0,4-7-80,2 0 0,0-9 1,1-4-1,-4-7 6,-3-4 1,5-1 0,-4-6-1,1 1-2,-2-1 0,-1 1 0,-5 0 0,0 1 33,0 3 1,0-1-1,0 7 1,0 2 62,0 0 1,-5 8-1,-1 2 3,-4 1 1,0 9 0,-6 10 0,2 7 121,4 6 1,-3 4 0,6 0 0,1 4 83,-2 2 0,-3-4 0,6 1 1,1-5-15,3 1 1,1-5 0,0 0-196,0-1 1,1-3 0,5-9-210,5-5 0,2-5 1,4-5-1,-4-7 7,-2-6 1,4-1-1,-7-6 1,2-2 3,1-2 1,-8-2-1,4 1 1,-1 0 12,-1-1 0,1 6 0,-6 1 0,0 2 89,0 4 1,-2 1-1,-4 3 208,-5 4 0,-2 3 0,-3 9-23,0 3 0,0 5 1,2 10-1,2 4 105,2 0 1,4 5 0,-3-4 0,2 2-68,3-2 0,3 2 0,1-5 1,0 1 8,0-2 0,0 0-237,0-7 1,7-4 0,4-7-97,2-6 1,2-7-1,-3-6 1,-2-3-79,3-1 0,-5-6 0,1 5 1,0-3 38,0-3 0,-6 4 0,2-2 0,-1 4 83,2 2 1,-5 7-1,5 2 242,-4-2 0,-4 5 0,-4 3-29,-5 2 0,3 4 0,-3 2 0,1 9 64,2 5 1,-5 1 0,6 4 0,-1 1 66,2 0 0,-1-4 0,3 3 0,-1 0-53,1-5 1,2 4 0,2-2-211,0-1 1,2-9 0,2-4-1,3 0-171,2-1 1,-4-2-1,5-7 1,3-6-1,1-4 0,-4-3 0,1-2 0,-1-3-7,-1-1 1,3 4-1,-6-3 1,-1 1 108,2 2 1,-5-2-1,4 5 428,-5 1-195,-1 7 0,-7 3 0,-4 10-51,-2 5 1,2 9 0,0 3 0,1 0 88,1 0 0,-5 3 1,5-4-1,0-3-3,4-1 0,-2 0 0,2 1-247,1 3 0,3-6-268,1-5 1,0-8-1,1-2 126,5-9 1,-3-5-1,7-5 1,1-3-15,-2-2 0,-1 0 0,-4-3 0,3 4 29,2 1 1,-6-4 0,2 6 127,-3 1 0,-2 3 222,0 0 1,0 9 0,0 7 0,-2 10 8,-3 9 0,-1 3 0,-7 5 0,4-1 54,3 1 0,-5 1 0,4 1 0,-1-4-73,2-4 1,-1 1-1,3-2-895,-1-2 351,-1-1 1,8-9-1,3-8 119,6-9 1,-2-9 0,0-5 0,0 0 21,0-4 1,-6 3 0,2-1 0,-3-1 168,-2 2 0,5 3 0,0 5 1,-1 1 114,-2-1 0,-2 7 0,-2 0 116,-3 2 1,1 3 0,-5 5 0,1 4-205,-1 5 1,-2 3 0,-3 3 0,2-1-415,2 1 0,4-1 0,-3 0 0,0 0-1760,1 0 2209,4-6 0,-3 5 0,7-6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0 26,0-1 0,-4 0 1,0 1-1,4-2 0,0 3 1,3-8 0,-8 0 0,0 2-36,0 3 0,1 1 1,3 0-14,2 1 0,0-7 0,-6 1-1,0 0 1,3-5-1,1 2-5,2-3 1,1-5 14,-1 4 0,-2 3 40,7-3 1,-3-2 140,4-11 0,-9 4-63,4-9 0,1 0 0,-3-7 47,0 0 0,2 1 1,-1-1-41,-2 1 0,5 0 0,-4-1-30,0 2 0,-2-2 0,1-1 1,4 3-5,-6-2 0,1 1 0,-1 0 0,0-1 7,6 0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5-1,-6-2 6,6 1 1,-3 1-1,1 2 1,-2 0-25,2 5 1,-3 0 0,1-4 0,-1 5 13,0 2 0,4 2 1,-3 5-1,5 1 5,1 1 0,-8 4 0,3 0 0,0 2-31,4 1 0,1-4 0,-1 8 0,-4 0-11,0-1 1,-2-2 0,7-5-1,0 3-20,0-3 0,0-3 1,0-1-1,0-1-25,0 1 1,0 1 0,0-2 0,0 1-1,0 1 0,2-3 0,3 1 0,0-4-6,0 0 1,-4-2 0,-1 5-1,0-5-27,0-5 1,0-5-1,1 1-92,7 3-111,-7-3 1,9 3-8,-4-12 1,-3-6 283,2-12 0,4-3 0,-3-10 0,0 0 33,1 1 1,-3-2 0,7-4 0,-1-2-26,0-2 0,-5-5 1,5-8-1,0-4-7,0-3 1,-4 6-1,4-8 1,0-1-42,0-2 1,-2-4 0,0-4 0,1-5-6,-5 1 1,3-5 0,-1 7 0,-2-1 5,-1 0 0,-1 4 0,2 7 1,2 1 3,-2 3 1,-3 8-1,-1-2 1,0 6-18,0 7 0,0-3 0,-1 9 40,-5 0 42,3 12 0,-7 4-30,4 8 0,5 8 0,-8 7 1,4 7-40,-3 9 1,-1 6 0,-1 5-1,2 10 112,1 7 0,-8 5 0,5 5 0,-1-2 74,-2 3 1,8 5-1,-5 4 1,0 5-16,-1 0 1,7-3 0,-2-6 0,5-2-140,1 0 0,0-9 0,0-8 0,1-14-113,5-9 0,-2-6-414,7-9 1,-1-10 256,3-8 1,2-8 0,-10-10 218,0-1 0,-4-7 1,1-5-1,2-6 128,2-6 0,0-4 1,-6-10-1,2-4-83,5-7 1,-6-3 0,6-4 0,-4-6-104,4-6 0,-5-4 1,3-4-1,0 1-26,0 4 0,-3 13 1,5 3-1,-6 14 57,-1 15 1,0 11 218,0 15 1,-5 12-1,-3 7 1,4 10-60,-4 6 0,3 4 0,-7 5 0,0 8-32,3 8 0,-8 8 0,7 12 0,-1 7 52,-1 3 1,-1 11-1,-3 2 1,3 2 76,0-1 1,3-1 0,-4 6 0,5-1-79,1-2 1,1-2 0,7-18-1,2-7-83,4-9 0,-2-3 1,8-12-1,2-15-280,2-10 1,3-9-1,-2-2 1,1 0-77,0 0 1,-6-7-1,0-5 1,0-7 197,-2-6 1,4-6 0,-6-12 0,0-7 111,1-10 0,2-1 0,-2-12 0,-2-4-27,2-5 0,-2 1 0,-2-3 0,0-8-25,0-3 0,-3-5 0,-2-5 0,-2 10-22,-5 6 0,4 13 0,-9 11 0,-3 5 72,-1 15 1,3 9 0,4 24 122,-6 5 1,0 7 0,1 7 0,2 8-73,-1 7 1,3 15 0,-2 12 0,-3 5 24,0 7 1,-1 8 0,1 10-1,2 8 32,1 3 1,-5 1 0,2 2-1,0-2 92,4 2 0,6 1 1,0 0-1,2-1-37,3-10 1,8-8-1,4-9 1,7-10-218,4-11 0,-3-14 1,6-9-1,-2-9-154,1-6 1,-2-4 0,-5-6 0,0-1-46,1-1 0,-6-16 0,-4-1 1,4-4 204,-3-6 1,5-11 0,-8-7 0,2-5 24,-2-7 1,1-2-1,-3-10 1,0-1-61,0-5 0,-3 2 1,-2-9-1,0-3 20,0-6 1,0 3-1,-2 1 1,-4 4 29,-6 8 0,2 5 1,-2 12-1,-3 6 35,-1 9 1,3 16 0,4 7 20,-6 5 1,-2 10-1,1 5 26,5 10 0,-4 7 0,8 13 1,-3 8-18,-5 8 1,5 5 0,-1 14-1,-4 5 108,0 9 1,-3 12 0,6 2 0,0 5 24,-3 7 1,9-46-1,-2 5 1,-6 50 0,9-52-1,-1-1 22,4 0 1,-3 1 0,0 44 0,6-1 0,5-10-137,7-11 0,8-12 0,5-24 0,0-11-245,0-11 0,4-10 0,-3-5 1,-2-5-115,1-1 0,-1-1 1,-7-7-1,-2-9 103,-5-5 1,4-12 0,-8 4 0,2-6 133,-2-8 1,6-11 0,-8-10-1,2-5 47,1-3 0,-6 3 1,3-13-1,-2-1 62,-3-2 0,0-15 1,-3 9-1,-1-4-4,-2-4 0,-7 0 0,3 1 0,-2 9-46,0 5 1,2 12 0,-5 7 0,5 5-7,1 9 1,0 7 0,-1 12 0,2 9 16,1 3 1,-8 12 25,4 3 0,1 12 1,0 9-1,0 7 9,0 9 0,-3 14 0,-4 10 0,1 13 85,3 10 1,-9 12-1,5 9 1,-2 2 88,5-2 0,-2 11 1,6-1-1,4-52 1,2 0-68,0 0 1,2-1-1,1 56 1,2-8-1,5-6-112,7-4 0,4-20 1,7-13-1,4-16-188,1-12 1,4-6 0,-5-11 0,0-3-101,-4-7 0,-3-4 1,-3-2-1,-1 0 88,2 0 0,-7-8 0,-2-5 0,0-4 131,0-9 1,-6-2 0,4-11 0,-3-5 45,1-5 0,1-9 1,-7-7-1,0-1 33,0-11 1,0 2 0,0-9 0,0 1-55,0-2 0,0-4 1,-3-6-1,-1-2 12,-2 7 1,-7 7 0,1 11-1,-5 5-16,0 6 1,4 12 0,2 5 0,-4 7-28,0 7 0,-4 3 0,1 10-44,0 5 1,0 4-1,0 11 34,1 2 0,5 7 1,-1 13-1,-1 8 14,-2 8 0,3 10 0,-4 15 1,-2 8 72,-1 0 1,0 11 0,1 5 0,0 8 286,2 7 0,1 0 0,3-7 0,8 7-65,3 3 1,2 1-1,2-5 1,3-13-183,8-9 1,11-17-1,5-10 1,6-11-176,1-12 0,-6-7 0,0-13 0,1-5-49,-4-6 1,8-9-1,-8-7 1,2-5-19,-5-4 0,-4-10 0,-3 2 0,0-9 121,-5-8 0,4-13 0,-6-5 0,2-5 22,-1-1 0,-5-9 1,4-1-1,-1-5 12,-5 4 1,-3-9 0,-1-9 0,0-2-22,0-4 0,-7 5 0,-6 11 0,0 1-16,0 7 1,-2 3 0,3 16 0,-3 10 47,4 10 0,-5 7 1,3 8-1,-3 8-10,-1 7 1,4 7-1,1 8 1,0 1 138,3 6 1,-8 5 0,6 13-1,-6 9-57,-1 14 0,1 9 1,-4 18-1,-2 6 93,1 4 1,-3 7-1,7 5 1,0 3 57,1 3 0,-1 4 0,12-51 1,1 2-1,-1 47 10,3-2 1,6-6-1,4-10 1,11-12-273,3-12 0,11-21 0,-2-5 1,5-11-125,1-6 1,-4-9-1,1-4 1,-5-5-85,0-2 0,-6-2 0,-6-5 0,-1-5 91,-3-4 0,-2-12 0,2-2 1,-4-6 145,0-8 0,-6-2 0,6-10 0,-2-1 1,0-5 0,-1-5 0,-5-10 0,0-5 40,0-3 1,0-1-1,0-5 1,-1-3-57,-5-4 1,2 10-1,-9 3 1,0 10 12,-3 6 0,4 8 0,0 12 0,-3 8 16,-1 8 0,3 16 1,4 11 49,-6 3 0,5 6 0,-3 3 1,1 7-23,3 10 0,-8 7 0,4 14 1,1 5-5,-1 4 0,-3 10 0,4 7 0,-3 7 192,-4 9 1,1 4 0,0 3-1,0 1 95,0 4 1,6-2-1,2 6 1,2-4-187,3-8 0,14-7 1,7-17-1,8-9-95,4-5 1,1-20 0,2-4-1,-1-11-112,2-11 0,-4-3 0,0-6 0,0-3-174,-7-6 1,-1-11 0,-3-6 0,2-3 132,-1-7 1,-3-11-1,0 1 1,-5-7 122,-3-4 0,6-3 0,-7-8 0,-2 5-14,-3-4 0,-1-4 1,0-6-1,0-5 11,0 2 0,-7-4 0,-6 7 0,-3 2-41,-1 2 1,-1 5-1,0 5 1,1 12-20,5 9 1,-4 15 106,5 12 1,-1 11 0,3 19 0,-1 13-15,0 8 1,5 12-1,-8 4 1,0 7 76,-4 5 0,-1 10 0,0 13 0,1 5 204,-2 4 1,2 4 0,-1-6 0,6 4 1,0 4 0,5-3 1,-3 4-1,2-17-221,4-11 0,10-10 0,7-13 0,4-8-152,8-9 0,-5-13 1,6-16-1,-4-6-217,3-9 0,1-7 0,-3-5 0,-1-8 109,-7-2 0,4-12 0,-7-5 0,3-6 132,4-3 0,-8-8 0,-1 4 0,0-4 68,1-7 0,-7 1 0,2-8 1,-5 2-28,-1 1 1,0-3-1,0 4 1,0 0-47,0 6 1,0 9-1,-1 14 1,-3 8-24,-2 9 169,-8 13 0,5 19 0,-4 15 0,3 6-42,2 11 1,-6 10 0,4 10 0,-3 6 141,2 11 1,-1 4 0,-6 5 0,1 4 15,6 2 1,-6-5-1,7 5 1,-1-1 19,-1-5 1,7-5 0,0-7 0,2-9-201,3-7 1,8-17 0,4-3-405,4-15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2819 7733,'-12'6'-26,"1"1"1,1 6 0,-3 0 310,7 3 0,-3 2 0,4 1 0,0 0-36,4-1 0,1 6 0,0 3 0,0-1-106,0 2 1,0 2 0,0-6 0,0-1-59,0-4 0,6 0 1,2-2-28,2-5 1,-4-4 0,7-8-80,0 0 0,1-11 1,1-4-1,-5-9 6,-3-6 1,6 0 0,-6-7-1,2 0-2,-2 0 0,-1 1 0,-6-1 0,0 3 33,0 2 1,0 0-1,0 7 1,0 3 62,0 0 1,-6 10-1,-1 3 3,-4 0 1,-1 11 0,-6 13 0,3 8 121,2 7 1,0 5 0,4 1 0,2 3 83,-2 4 0,-4-5 0,8 0 1,0-5-15,4-1 1,1-3 0,0 0-196,0-3 1,1-3 0,7-11-210,3-6 0,5-6 1,3-6-1,-4-9 7,-3-7 1,4-1-1,-6-7 1,2-3 3,0-2 1,-8-2-1,4 2 1,-1-2 12,-2-1 0,2 8 0,-7 0 0,0 4 89,0 4 1,-2 1-1,-5 5 208,-5 4 0,-4 4 0,-2 9-23,0 6 0,0 5 1,2 13-1,3 3 105,0 1 1,7 6 0,-4-5 0,2 3-68,3-3 0,4 3 0,1-6 1,0 0 8,0-1 0,0-1-237,0-7 1,9-8 0,2-5-97,5-10 1,0-5-1,-2-11 1,-3-1-79,4-2 0,-5-8 0,0 6 1,0-2 38,0-5 0,-6 4 0,2 1 0,-2 2 83,3 3 1,-6 8-1,6 2 242,-5 0 0,-4 5 0,-5 2-29,-5 3 0,2 6 0,-2 3 0,0 9 64,2 6 1,-3 3 0,5 3 0,-2 3 66,3-3 0,-1-1 0,5 1 0,-3 1-53,2-5 1,1 3 0,3-2-211,0-2 1,3-10 0,1-3-1,3-3-171,3 0 1,-4-1-1,5-12 1,4-5-1,1-4 0,-4-5 0,0 0 0,0-7-7,-2 0 1,4 6-1,-6-5 1,-3 2 108,2 0 1,-5 1-1,5 5 428,-6 1-195,-1 7 0,-8 6 0,-4 10-51,-3 7 1,3 12 0,-1 3 0,1-1 88,3 1 0,-8 3 1,7-5-1,0-2-3,5-4 0,-4 1 0,3 4-247,2 0 0,3-6-268,1-6 1,0-9-1,1-3 126,5-10 1,-2-9-1,7-3 1,2-5-15,-3-2 0,0 1 0,-5-5 0,2 4 29,3 2 1,-6-3 0,2 6 127,-4 0 0,-2 5 222,0 0 1,0 11 0,0 8 0,-2 12 8,-4 10 0,-2 5 0,-5 6 0,3-3 54,2 3 0,-4 2 0,4 1 0,-2-6-73,3-6 1,-1 4-1,5-5-895,-3 0 351,-1-3 1,10-11-1,2-9 119,7-10 1,-2-13 0,1-4 0,-1-1 21,0-4 1,-7 2 0,4 0 0,-6 0 168,-1 0 0,7 4 0,-2 7 1,0 1 114,-4-1 0,-1 8 0,-1-1 116,-6 5 1,4 1 0,-7 8 0,0 3-205,0 7 1,-3 5 0,-3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51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Folie</a:t>
            </a:r>
            <a:r>
              <a:rPr lang="en-US" dirty="0"/>
              <a:t>:</a:t>
            </a:r>
            <a:r>
              <a:rPr lang="en-US" baseline="0" dirty="0"/>
              <a:t> was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bisher</a:t>
            </a:r>
            <a:r>
              <a:rPr lang="en-US" baseline="0" dirty="0"/>
              <a:t> </a:t>
            </a:r>
            <a:r>
              <a:rPr lang="en-US" baseline="0" dirty="0" err="1"/>
              <a:t>gemacht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endParaRPr lang="en-US" baseline="0" dirty="0"/>
          </a:p>
          <a:p>
            <a:r>
              <a:rPr lang="en-US" baseline="0" dirty="0" err="1"/>
              <a:t>Zweite</a:t>
            </a:r>
            <a:r>
              <a:rPr lang="en-US" baseline="0" dirty="0"/>
              <a:t> </a:t>
            </a:r>
            <a:r>
              <a:rPr lang="en-US" baseline="0" dirty="0" err="1"/>
              <a:t>folie</a:t>
            </a:r>
            <a:r>
              <a:rPr lang="en-US" baseline="0" dirty="0"/>
              <a:t>: was </a:t>
            </a:r>
            <a:r>
              <a:rPr lang="en-US" baseline="0" dirty="0" err="1"/>
              <a:t>noch</a:t>
            </a:r>
            <a:r>
              <a:rPr lang="en-US" baseline="0" dirty="0"/>
              <a:t> </a:t>
            </a:r>
            <a:r>
              <a:rPr lang="en-US" baseline="0" dirty="0" err="1"/>
              <a:t>kommt</a:t>
            </a:r>
            <a:r>
              <a:rPr lang="en-US" baseline="0" dirty="0"/>
              <a:t> und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spezifischer</a:t>
            </a:r>
            <a:endParaRPr lang="en-US" baseline="0" dirty="0"/>
          </a:p>
          <a:p>
            <a:r>
              <a:rPr lang="en-US" baseline="0" dirty="0" err="1"/>
              <a:t>Sauber</a:t>
            </a:r>
            <a:r>
              <a:rPr lang="en-US" baseline="0" dirty="0"/>
              <a:t> </a:t>
            </a:r>
            <a:r>
              <a:rPr lang="en-US" baseline="0" dirty="0" err="1"/>
              <a:t>Einteilen</a:t>
            </a:r>
            <a:r>
              <a:rPr lang="en-US" baseline="0" dirty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-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-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66325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number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represents</a:t>
            </a:r>
            <a:r>
              <a:rPr lang="de-DE" dirty="0">
                <a:solidFill>
                  <a:srgbClr val="FF0000"/>
                </a:solidFill>
              </a:rPr>
              <a:t> an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differrent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E.g. 3x E7.5 </a:t>
            </a:r>
            <a:r>
              <a:rPr lang="de-DE" dirty="0" err="1">
                <a:solidFill>
                  <a:srgbClr val="FF0000"/>
                </a:solidFill>
              </a:rPr>
              <a:t>means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three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seperate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selected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7th </a:t>
            </a:r>
            <a:r>
              <a:rPr lang="de-DE" dirty="0" err="1">
                <a:solidFill>
                  <a:srgbClr val="FF0000"/>
                </a:solidFill>
              </a:rPr>
              <a:t>day</a:t>
            </a:r>
            <a:r>
              <a:rPr lang="de-DE" dirty="0">
                <a:solidFill>
                  <a:srgbClr val="FF0000"/>
                </a:solidFill>
              </a:rPr>
              <a:t> after </a:t>
            </a:r>
            <a:r>
              <a:rPr lang="de-DE" dirty="0" err="1">
                <a:solidFill>
                  <a:srgbClr val="FF0000"/>
                </a:solidFill>
              </a:rPr>
              <a:t>mating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three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, 1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. (</a:t>
            </a:r>
            <a:r>
              <a:rPr lang="de-DE" dirty="0" err="1">
                <a:solidFill>
                  <a:srgbClr val="FF0000"/>
                </a:solidFill>
              </a:rPr>
              <a:t>Thereby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three</a:t>
            </a:r>
            <a:r>
              <a:rPr lang="de-DE" dirty="0">
                <a:solidFill>
                  <a:srgbClr val="FF0000"/>
                </a:solidFill>
              </a:rPr>
              <a:t> adult </a:t>
            </a: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three</a:t>
            </a:r>
            <a:r>
              <a:rPr lang="de-DE" dirty="0">
                <a:solidFill>
                  <a:srgbClr val="FF0000"/>
                </a:solidFill>
              </a:rPr>
              <a:t> 7-day-old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trike="sngStrike" dirty="0"/>
              <a:t>As </a:t>
            </a:r>
            <a:r>
              <a:rPr lang="de-DE" strike="sngStrike" dirty="0" err="1"/>
              <a:t>for</a:t>
            </a:r>
            <a:r>
              <a:rPr lang="de-DE" strike="sngStrike" dirty="0"/>
              <a:t> </a:t>
            </a:r>
            <a:r>
              <a:rPr lang="de-DE" strike="sngStrike" dirty="0" err="1"/>
              <a:t>the</a:t>
            </a:r>
            <a:r>
              <a:rPr lang="de-DE" strike="sngStrike" dirty="0"/>
              <a:t> </a:t>
            </a:r>
            <a:r>
              <a:rPr lang="de-DE" strike="sngStrike" dirty="0" err="1"/>
              <a:t>dataset</a:t>
            </a:r>
            <a:r>
              <a:rPr lang="de-DE" strike="sngStrike" dirty="0"/>
              <a:t>, </a:t>
            </a:r>
            <a:r>
              <a:rPr lang="de-DE" strike="sngStrike" dirty="0" err="1"/>
              <a:t>the</a:t>
            </a:r>
            <a:r>
              <a:rPr lang="de-DE" strike="sngStrike" dirty="0"/>
              <a:t> </a:t>
            </a:r>
            <a:r>
              <a:rPr lang="de-DE" strike="sngStrike" dirty="0" err="1"/>
              <a:t>research</a:t>
            </a:r>
            <a:r>
              <a:rPr lang="de-DE" strike="sngStrike" dirty="0"/>
              <a:t> </a:t>
            </a:r>
            <a:r>
              <a:rPr lang="de-DE" strike="sngStrike" dirty="0" err="1"/>
              <a:t>group</a:t>
            </a:r>
            <a:r>
              <a:rPr lang="de-DE" strike="sngStrike" dirty="0"/>
              <a:t> </a:t>
            </a:r>
            <a:r>
              <a:rPr lang="de-DE" strike="sngStrike" dirty="0" err="1"/>
              <a:t>looked</a:t>
            </a:r>
            <a:r>
              <a:rPr lang="de-DE" strike="sngStrike" dirty="0"/>
              <a:t> at </a:t>
            </a:r>
            <a:r>
              <a:rPr lang="en-US" sz="2000" strike="sngStrike" dirty="0"/>
              <a:t>the gene Expression in mouse embryo development at 8 different stages:</a:t>
            </a:r>
            <a:br>
              <a:rPr lang="en-US" sz="2000" strike="sngStrike" dirty="0"/>
            </a:br>
            <a:r>
              <a:rPr lang="en-US" sz="2000" strike="sngStrike" dirty="0"/>
              <a:t>Embryonic Day 7.5, 8.5, 9.5, 10.5, 12.5, 14.5, 16.5 and 18.5, simply put at stages of early embryo development, middle embryo development and late embryo development, since a mouses pregnancy only lasts for 18-21 days.</a:t>
            </a:r>
            <a:br>
              <a:rPr lang="en-US" sz="2000" strike="sngStrike" dirty="0"/>
            </a:br>
            <a:r>
              <a:rPr lang="en-US" sz="2000" strike="sngStrike" dirty="0"/>
              <a:t>So, 7.5 refers to the 7</a:t>
            </a:r>
            <a:r>
              <a:rPr lang="en-US" sz="2000" strike="sngStrike" baseline="30000" dirty="0"/>
              <a:t>th</a:t>
            </a:r>
            <a:r>
              <a:rPr lang="en-US" sz="2000" strike="sngStrike" dirty="0"/>
              <a:t> day after mating and 18.5 to the 18</a:t>
            </a:r>
            <a:r>
              <a:rPr lang="en-US" sz="2000" strike="sngStrike" baseline="30000" dirty="0"/>
              <a:t>th</a:t>
            </a:r>
            <a:r>
              <a:rPr lang="en-US" sz="2000" strike="sngStrike" dirty="0"/>
              <a:t> day after mating, which should be close to the pup’s birth.</a:t>
            </a:r>
          </a:p>
          <a:p>
            <a:endParaRPr lang="de-DE" dirty="0"/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08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en-US" sz="2400" dirty="0"/>
              <a:t>the gene Expression in mouse embryo development at 8 different stages:</a:t>
            </a:r>
            <a:br>
              <a:rPr lang="en-US" sz="2400" dirty="0"/>
            </a:br>
            <a:r>
              <a:rPr lang="en-US" sz="2400" dirty="0"/>
              <a:t>Embryonic Day 7.5, 8.5, 9.5, 10.5, 12.5, 14.5, 16.5 and 18.5, simply put at stages of early embryo development, middle embryo development and late embryo development, since a mouses pregnancy only lasts for 18-21 days.</a:t>
            </a:r>
            <a:br>
              <a:rPr lang="en-US" sz="2400" dirty="0"/>
            </a:br>
            <a:r>
              <a:rPr lang="en-US" sz="2400" dirty="0"/>
              <a:t>So, 7.5 refers to the 7</a:t>
            </a:r>
            <a:r>
              <a:rPr lang="en-US" sz="2400" baseline="30000" dirty="0"/>
              <a:t>th</a:t>
            </a:r>
            <a:r>
              <a:rPr lang="en-US" sz="2400" dirty="0"/>
              <a:t> day after mating and 18.5 to the 18</a:t>
            </a:r>
            <a:r>
              <a:rPr lang="en-US" sz="2400" baseline="30000" dirty="0"/>
              <a:t>th</a:t>
            </a:r>
            <a:r>
              <a:rPr lang="en-US" sz="2400" dirty="0"/>
              <a:t> day after mating, which should be close to the pup’s birth.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775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3046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069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  <a:br>
              <a:rPr lang="de-DE" dirty="0">
                <a:solidFill>
                  <a:srgbClr val="FF0000"/>
                </a:solidFill>
              </a:rPr>
            </a:b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6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24384000" cy="914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24384000" cy="9144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920274"/>
            <a:ext cx="15544800" cy="2926080"/>
          </a:xfrm>
        </p:spPr>
        <p:txBody>
          <a:bodyPr anchor="ctr">
            <a:normAutofit/>
          </a:bodyPr>
          <a:lstStyle>
            <a:lvl1pPr algn="r">
              <a:defRPr sz="10000" spc="4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21200" y="9920274"/>
            <a:ext cx="6400800" cy="29260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914400" indent="0" algn="ctr">
              <a:buNone/>
              <a:defRPr sz="36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600"/>
            </a:lvl4pPr>
            <a:lvl5pPr marL="3657600" indent="0" algn="ctr">
              <a:buNone/>
              <a:defRPr sz="3600"/>
            </a:lvl5pPr>
            <a:lvl6pPr marL="4572000" indent="0" algn="ctr">
              <a:buNone/>
              <a:defRPr sz="3600"/>
            </a:lvl6pPr>
            <a:lvl7pPr marL="5486400" indent="0" algn="ctr">
              <a:buNone/>
              <a:defRPr sz="3600"/>
            </a:lvl7pPr>
            <a:lvl8pPr marL="6400800" indent="0" algn="ctr">
              <a:buNone/>
              <a:defRPr sz="3600"/>
            </a:lvl8pPr>
            <a:lvl9pPr marL="7315200" indent="0" algn="ctr">
              <a:buNone/>
              <a:defRPr sz="3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773686" y="10528212"/>
            <a:ext cx="0" cy="1828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51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8515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2" y="1524000"/>
            <a:ext cx="5257800" cy="108204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202" y="1524000"/>
            <a:ext cx="15163800" cy="108204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20116800" y="118526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790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155542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53351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11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24384000" cy="91440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24384000" cy="9144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920274"/>
            <a:ext cx="15544800" cy="2926080"/>
          </a:xfrm>
        </p:spPr>
        <p:txBody>
          <a:bodyPr anchor="ctr">
            <a:normAutofit/>
          </a:bodyPr>
          <a:lstStyle>
            <a:lvl1pPr algn="r">
              <a:defRPr sz="10000" b="0" spc="4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21200" y="9920274"/>
            <a:ext cx="6400800" cy="29260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773686" y="10528212"/>
            <a:ext cx="0" cy="1828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15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256" y="1170432"/>
            <a:ext cx="19440144" cy="29992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48254" y="4572000"/>
            <a:ext cx="9509760" cy="80467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78640" y="4572000"/>
            <a:ext cx="9509760" cy="80467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1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8256" y="4359272"/>
            <a:ext cx="9509760" cy="16459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4600" b="0" cap="none" baseline="0">
                <a:solidFill>
                  <a:schemeClr val="accent1"/>
                </a:solidFill>
                <a:latin typeface="+mn-lt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8256" y="5935576"/>
            <a:ext cx="9509760" cy="66831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981776" y="4359272"/>
            <a:ext cx="9509760" cy="16459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46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lvl="0" indent="0" algn="l" defTabSz="1828800" rtl="0" eaLnBrk="1" latinLnBrk="0" hangingPunct="1">
              <a:lnSpc>
                <a:spcPct val="90000"/>
              </a:lnSpc>
              <a:spcBef>
                <a:spcPts val="36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981776" y="5935576"/>
            <a:ext cx="9509760" cy="66831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69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07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75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48256" y="943018"/>
            <a:ext cx="8778240" cy="34747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0" y="1645920"/>
            <a:ext cx="11356848" cy="1036929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8256" y="4515012"/>
            <a:ext cx="8778240" cy="7524588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1200"/>
              </a:spcBef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9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920276"/>
            <a:ext cx="15544800" cy="2926080"/>
          </a:xfrm>
        </p:spPr>
        <p:txBody>
          <a:bodyPr anchor="ctr">
            <a:normAutofit/>
          </a:bodyPr>
          <a:lstStyle>
            <a:lvl1pPr algn="r">
              <a:defRPr sz="10000" spc="4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24377904" cy="9144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21200" y="9920276"/>
            <a:ext cx="6400800" cy="29260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773686" y="10528212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46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48256" y="1170432"/>
            <a:ext cx="19440144" cy="2999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8257" y="4572000"/>
            <a:ext cx="19440146" cy="80467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48259" y="12941408"/>
            <a:ext cx="4308286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85865" y="12941408"/>
            <a:ext cx="11802918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74667" y="12941408"/>
            <a:ext cx="1947334" cy="54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24000" y="1652648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83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hf hdr="0" ftr="0" dt="0"/>
  <p:txStyles>
    <p:titleStyle>
      <a:lvl1pPr algn="l" defTabSz="1828800" rtl="0" eaLnBrk="1" latinLnBrk="0" hangingPunct="1">
        <a:lnSpc>
          <a:spcPct val="80000"/>
        </a:lnSpc>
        <a:spcBef>
          <a:spcPct val="0"/>
        </a:spcBef>
        <a:buNone/>
        <a:defRPr sz="10000" kern="1200" cap="all" spc="2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1828800" rtl="0" eaLnBrk="1" latinLnBrk="0" hangingPunct="1">
        <a:lnSpc>
          <a:spcPct val="90000"/>
        </a:lnSpc>
        <a:spcBef>
          <a:spcPts val="2400"/>
        </a:spcBef>
        <a:spcAft>
          <a:spcPts val="4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530352" indent="-27432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Wingdings 3" pitchFamily="18" charset="2"/>
        <a:buChar char="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indent="-27432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Wingdings 3" pitchFamily="18" charset="2"/>
        <a:buChar char="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7432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Wingdings 3" pitchFamily="18" charset="2"/>
        <a:buChar char="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7432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Wingdings 3" pitchFamily="18" charset="2"/>
        <a:buChar char="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7432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Wingdings 3" pitchFamily="18" charset="2"/>
        <a:buChar char="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121408" indent="-27432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Wingdings 3" pitchFamily="18" charset="2"/>
        <a:buChar char="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2432304" indent="-27432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Wingdings 3" pitchFamily="18" charset="2"/>
        <a:buChar char="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2724912" indent="-274320" algn="l" defTabSz="1828800" rtl="0" eaLnBrk="1" latinLnBrk="0" hangingPunct="1">
        <a:lnSpc>
          <a:spcPct val="90000"/>
        </a:lnSpc>
        <a:spcBef>
          <a:spcPts val="400"/>
        </a:spcBef>
        <a:spcAft>
          <a:spcPts val="800"/>
        </a:spcAft>
        <a:buClr>
          <a:schemeClr val="accent1"/>
        </a:buClr>
        <a:buFont typeface="Wingdings 3" pitchFamily="18" charset="2"/>
        <a:buChar char="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half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/>
              <a:t>TRAs expression in Human Embryo Cells</a:t>
            </a:r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sz="quarter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t>Alina </a:t>
            </a:r>
            <a:r>
              <a:rPr err="1"/>
              <a:t>Aksianova</a:t>
            </a:r>
            <a:r>
              <a:t>, Letizia Holube, Nina Bank, Lydia Steiner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DD886C0-11F9-60DA-DF32-2406CDB8B4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</a:t>
            </a:fld>
            <a:endParaRPr lang="de-DE"/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529639" y="2377325"/>
            <a:ext cx="10215779" cy="341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?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>
            <a:extLst>
              <a:ext uri="{FF2B5EF4-FFF2-40B4-BE49-F238E27FC236}">
                <a16:creationId xmlns:a16="http://schemas.microsoft.com/office/drawing/2014/main" id="{6A9DDBCB-8AB1-C8D2-0D3E-4DEBB05FB7EE}"/>
              </a:ext>
            </a:extLst>
          </p:cNvPr>
          <p:cNvSpPr/>
          <p:nvPr/>
        </p:nvSpPr>
        <p:spPr>
          <a:xfrm>
            <a:off x="-501896" y="4547131"/>
            <a:ext cx="24962097" cy="4608512"/>
          </a:xfrm>
          <a:prstGeom prst="rect">
            <a:avLst/>
          </a:prstGeom>
          <a:gradFill>
            <a:gsLst>
              <a:gs pos="0">
                <a:schemeClr val="accent3">
                  <a:tint val="100000"/>
                  <a:shade val="85000"/>
                  <a:satMod val="100000"/>
                  <a:lumMod val="100000"/>
                  <a:alpha val="20000"/>
                </a:schemeClr>
              </a:gs>
              <a:gs pos="100000">
                <a:schemeClr val="accent3">
                  <a:tint val="90000"/>
                  <a:shade val="100000"/>
                  <a:satMod val="150000"/>
                  <a:lumMod val="100000"/>
                  <a:alpha val="20000"/>
                </a:schemeClr>
              </a:gs>
            </a:gsLst>
          </a:gradFill>
          <a:ln>
            <a:solidFill>
              <a:schemeClr val="accent3">
                <a:alpha val="2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991194" y="5568114"/>
            <a:ext cx="4774234" cy="296748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0B30D9E-6E73-48C8-6CE2-2328BE204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4" t="17995" r="338" b="43132"/>
          <a:stretch/>
        </p:blipFill>
        <p:spPr>
          <a:xfrm>
            <a:off x="7813067" y="5275764"/>
            <a:ext cx="5069876" cy="315124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3F6919D-54F3-C99B-8B39-B410D6246720}"/>
              </a:ext>
            </a:extLst>
          </p:cNvPr>
          <p:cNvGrpSpPr/>
          <p:nvPr/>
        </p:nvGrpSpPr>
        <p:grpSpPr>
          <a:xfrm>
            <a:off x="14473820" y="5492855"/>
            <a:ext cx="3016811" cy="3118004"/>
            <a:chOff x="12754614" y="4582133"/>
            <a:chExt cx="2767198" cy="2767198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B7FB4370-1A90-E41D-B55F-2795581C2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72" t="34679" r="35356" b="49250"/>
            <a:stretch/>
          </p:blipFill>
          <p:spPr>
            <a:xfrm>
              <a:off x="13771396" y="6086139"/>
              <a:ext cx="892022" cy="108262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Freihand 3">
                  <a:extLst>
                    <a:ext uri="{FF2B5EF4-FFF2-40B4-BE49-F238E27FC236}">
                      <a16:creationId xmlns:a16="http://schemas.microsoft.com/office/drawing/2014/main" id="{81038699-D2FA-4524-A0FF-8345F9DC5539}"/>
                    </a:ext>
                  </a:extLst>
                </p14:cNvPr>
                <p14:cNvContentPartPr/>
                <p14:nvPr/>
              </p14:nvContentPartPr>
              <p14:xfrm>
                <a:off x="13860109" y="6052810"/>
                <a:ext cx="663293" cy="1191767"/>
              </p14:xfrm>
            </p:contentPart>
          </mc:Choice>
          <mc:Fallback xmlns="">
            <p:pic>
              <p:nvPicPr>
                <p:cNvPr id="4" name="Freihand 3">
                  <a:extLst>
                    <a:ext uri="{FF2B5EF4-FFF2-40B4-BE49-F238E27FC236}">
                      <a16:creationId xmlns:a16="http://schemas.microsoft.com/office/drawing/2014/main" id="{81038699-D2FA-4524-A0FF-8345F9DC55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761061" y="5956957"/>
                  <a:ext cx="861059" cy="1383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Freihand 15">
                  <a:extLst>
                    <a:ext uri="{FF2B5EF4-FFF2-40B4-BE49-F238E27FC236}">
                      <a16:creationId xmlns:a16="http://schemas.microsoft.com/office/drawing/2014/main" id="{3B2AD742-0BEF-010E-6D0E-B820265965F3}"/>
                    </a:ext>
                  </a:extLst>
                </p14:cNvPr>
                <p14:cNvContentPartPr/>
                <p14:nvPr/>
              </p14:nvContentPartPr>
              <p14:xfrm>
                <a:off x="14361249" y="6081950"/>
                <a:ext cx="151619" cy="846547"/>
              </p14:xfrm>
            </p:contentPart>
          </mc:Choice>
          <mc:Fallback xmlns="">
            <p:pic>
              <p:nvPicPr>
                <p:cNvPr id="14" name="Freihand 15">
                  <a:extLst>
                    <a:ext uri="{FF2B5EF4-FFF2-40B4-BE49-F238E27FC236}">
                      <a16:creationId xmlns:a16="http://schemas.microsoft.com/office/drawing/2014/main" id="{3B2AD742-0BEF-010E-6D0E-B820265965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47045" y="6068208"/>
                  <a:ext cx="179697" cy="873711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21644C3-46E6-7E92-9BB0-C7C407AB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4614" y="4582133"/>
              <a:ext cx="2767198" cy="2767198"/>
            </a:xfrm>
            <a:prstGeom prst="rect">
              <a:avLst/>
            </a:prstGeom>
          </p:spPr>
        </p:pic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BAB2D57F-9023-A6D9-264B-3EDDD85FBACF}"/>
              </a:ext>
            </a:extLst>
          </p:cNvPr>
          <p:cNvSpPr txBox="1"/>
          <p:nvPr/>
        </p:nvSpPr>
        <p:spPr>
          <a:xfrm>
            <a:off x="19824848" y="6497960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5FAD6CDD-88E0-64DF-7137-C6EDA4D7521F}"/>
              </a:ext>
            </a:extLst>
          </p:cNvPr>
          <p:cNvSpPr/>
          <p:nvPr/>
        </p:nvSpPr>
        <p:spPr>
          <a:xfrm>
            <a:off x="6039519" y="6314578"/>
            <a:ext cx="1665466" cy="12241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ABDD35D7-EFEB-9851-F27C-4664EE5A7930}"/>
              </a:ext>
            </a:extLst>
          </p:cNvPr>
          <p:cNvSpPr/>
          <p:nvPr/>
        </p:nvSpPr>
        <p:spPr>
          <a:xfrm>
            <a:off x="17158393" y="6536649"/>
            <a:ext cx="1665466" cy="12241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044C0CA4-DBBB-E554-EA8C-36DA8B686266}"/>
              </a:ext>
            </a:extLst>
          </p:cNvPr>
          <p:cNvSpPr/>
          <p:nvPr/>
        </p:nvSpPr>
        <p:spPr>
          <a:xfrm>
            <a:off x="13158710" y="6526408"/>
            <a:ext cx="1665466" cy="122413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4310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11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1304B936-A1A2-EF02-33BB-59F325D62E28}"/>
              </a:ext>
            </a:extLst>
          </p:cNvPr>
          <p:cNvSpPr txBox="1"/>
          <p:nvPr/>
        </p:nvSpPr>
        <p:spPr>
          <a:xfrm>
            <a:off x="16756216" y="3678801"/>
            <a:ext cx="588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:a16="http://schemas.microsoft.com/office/drawing/2014/main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:a16="http://schemas.microsoft.com/office/drawing/2014/main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:a16="http://schemas.microsoft.com/office/drawing/2014/main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226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1A91030-3ABC-F261-9F33-62B864B190EE}"/>
              </a:ext>
            </a:extLst>
          </p:cNvPr>
          <p:cNvSpPr txBox="1"/>
          <p:nvPr/>
        </p:nvSpPr>
        <p:spPr>
          <a:xfrm>
            <a:off x="3407024" y="9344313"/>
            <a:ext cx="3491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13071309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12</a:t>
            </a:fld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1E9F037-650D-FD26-E6B9-8BCA2FB3797A}"/>
              </a:ext>
            </a:extLst>
          </p:cNvPr>
          <p:cNvSpPr/>
          <p:nvPr/>
        </p:nvSpPr>
        <p:spPr>
          <a:xfrm>
            <a:off x="8807624" y="3614272"/>
            <a:ext cx="6768752" cy="1549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chemeClr val="tx1"/>
                </a:solidFill>
              </a:rPr>
              <a:t>Cytokines</a:t>
            </a:r>
            <a:endParaRPr lang="de-DE" sz="6000" b="1" dirty="0">
              <a:solidFill>
                <a:schemeClr val="tx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8C347F6-32A6-7D50-13EA-2997D281D758}"/>
              </a:ext>
            </a:extLst>
          </p:cNvPr>
          <p:cNvSpPr/>
          <p:nvPr/>
        </p:nvSpPr>
        <p:spPr>
          <a:xfrm>
            <a:off x="1274072" y="7939744"/>
            <a:ext cx="4657304" cy="1549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chemeClr val="tx1"/>
                </a:solidFill>
              </a:rPr>
              <a:t>Chemokines</a:t>
            </a:r>
            <a:endParaRPr lang="de-DE" sz="6000" b="1" dirty="0">
              <a:solidFill>
                <a:schemeClr val="tx1"/>
              </a:solidFill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A1BCA436-F6DD-B00C-1EAE-B77AA12F4411}"/>
              </a:ext>
            </a:extLst>
          </p:cNvPr>
          <p:cNvSpPr/>
          <p:nvPr/>
        </p:nvSpPr>
        <p:spPr>
          <a:xfrm>
            <a:off x="6483044" y="7998312"/>
            <a:ext cx="4657304" cy="1549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chemeClr val="tx1"/>
                </a:solidFill>
              </a:rPr>
              <a:t>Interferons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CAD3954-9F4C-FF01-336D-E28795CA44CF}"/>
              </a:ext>
            </a:extLst>
          </p:cNvPr>
          <p:cNvSpPr/>
          <p:nvPr/>
        </p:nvSpPr>
        <p:spPr>
          <a:xfrm>
            <a:off x="11711096" y="7998312"/>
            <a:ext cx="4657304" cy="1549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chemeClr val="tx1"/>
                </a:solidFill>
              </a:rPr>
              <a:t>Interleucins</a:t>
            </a:r>
            <a:endParaRPr lang="de-DE" sz="6000" b="1" dirty="0">
              <a:solidFill>
                <a:schemeClr val="tx1"/>
              </a:solidFill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7EF1B96-8716-5FFD-D43B-24BB4E2F7BAA}"/>
              </a:ext>
            </a:extLst>
          </p:cNvPr>
          <p:cNvSpPr/>
          <p:nvPr/>
        </p:nvSpPr>
        <p:spPr>
          <a:xfrm>
            <a:off x="17046234" y="7939744"/>
            <a:ext cx="5735013" cy="1549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chemeClr val="tx1"/>
                </a:solidFill>
              </a:rPr>
              <a:t>Tumor </a:t>
            </a:r>
            <a:r>
              <a:rPr lang="de-DE" sz="6000" b="1" dirty="0" err="1">
                <a:solidFill>
                  <a:schemeClr val="tx1"/>
                </a:solidFill>
              </a:rPr>
              <a:t>Necrosis</a:t>
            </a:r>
            <a:r>
              <a:rPr lang="de-DE" sz="6000" b="1" dirty="0">
                <a:solidFill>
                  <a:schemeClr val="tx1"/>
                </a:solidFill>
              </a:rPr>
              <a:t> </a:t>
            </a:r>
            <a:r>
              <a:rPr lang="de-DE" sz="6000" b="1" dirty="0" err="1">
                <a:solidFill>
                  <a:schemeClr val="tx1"/>
                </a:solidFill>
              </a:rPr>
              <a:t>Factors</a:t>
            </a:r>
            <a:endParaRPr lang="de-DE" sz="6000" b="1" dirty="0">
              <a:solidFill>
                <a:schemeClr val="tx1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05EE61D-DDAB-9AC8-B150-F3D7576E1E5D}"/>
              </a:ext>
            </a:extLst>
          </p:cNvPr>
          <p:cNvCxnSpPr>
            <a:stCxn id="6" idx="2"/>
          </p:cNvCxnSpPr>
          <p:nvPr/>
        </p:nvCxnSpPr>
        <p:spPr>
          <a:xfrm>
            <a:off x="12192000" y="5163672"/>
            <a:ext cx="0" cy="1226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FF46A11-4DDB-077F-81D6-DAB7A7306EF0}"/>
              </a:ext>
            </a:extLst>
          </p:cNvPr>
          <p:cNvCxnSpPr/>
          <p:nvPr/>
        </p:nvCxnSpPr>
        <p:spPr>
          <a:xfrm>
            <a:off x="3623048" y="6390344"/>
            <a:ext cx="162738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BA67704-D134-84EB-5AD3-CF1816DCCE92}"/>
              </a:ext>
            </a:extLst>
          </p:cNvPr>
          <p:cNvCxnSpPr>
            <a:stCxn id="7" idx="0"/>
          </p:cNvCxnSpPr>
          <p:nvPr/>
        </p:nvCxnSpPr>
        <p:spPr>
          <a:xfrm flipV="1">
            <a:off x="3602724" y="6390344"/>
            <a:ext cx="20324" cy="154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867C305-EAE8-8759-9F6D-A7B6D551A293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8807624" y="6390344"/>
            <a:ext cx="4072" cy="1607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CE7E19E6-EA26-BE43-7BE5-4FD4ADE9F6B4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13996272" y="6390344"/>
            <a:ext cx="43476" cy="16079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2B97CBD-59EA-7488-6BD4-39170A6CAC9A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19913740" y="6390344"/>
            <a:ext cx="1" cy="154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597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13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:a16="http://schemas.microsoft.com/office/drawing/2014/main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:a16="http://schemas.microsoft.com/office/drawing/2014/main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:a16="http://schemas.microsoft.com/office/drawing/2014/main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:a16="http://schemas.microsoft.com/office/drawing/2014/main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:a16="http://schemas.microsoft.com/office/drawing/2014/main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:a16="http://schemas.microsoft.com/office/drawing/2014/main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:a16="http://schemas.microsoft.com/office/drawing/2014/main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:a16="http://schemas.microsoft.com/office/drawing/2014/main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:a16="http://schemas.microsoft.com/office/drawing/2014/main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:a16="http://schemas.microsoft.com/office/drawing/2014/main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:a16="http://schemas.microsoft.com/office/drawing/2014/main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:a16="http://schemas.microsoft.com/office/drawing/2014/main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:a16="http://schemas.microsoft.com/office/drawing/2014/main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:a16="http://schemas.microsoft.com/office/drawing/2014/main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:a16="http://schemas.microsoft.com/office/drawing/2014/main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:a16="http://schemas.microsoft.com/office/drawing/2014/main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:a16="http://schemas.microsoft.com/office/drawing/2014/main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:a16="http://schemas.microsoft.com/office/drawing/2014/main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:a16="http://schemas.microsoft.com/office/drawing/2014/main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066841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Paper </a:t>
            </a:r>
            <a:r>
              <a:rPr lang="en-US" dirty="0" err="1"/>
              <a:t>vorstellen</a:t>
            </a:r>
            <a:r>
              <a:rPr lang="en-US" dirty="0"/>
              <a:t>/</a:t>
            </a:r>
            <a:r>
              <a:rPr lang="en-US" dirty="0" err="1"/>
              <a:t>Biologischer</a:t>
            </a:r>
            <a:r>
              <a:rPr lang="en-US" dirty="0"/>
              <a:t> Background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E9B900-82D9-81CF-CB64-6867631163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Verknüpfung</a:t>
            </a:r>
            <a:r>
              <a:rPr lang="en-US" dirty="0"/>
              <a:t> von </a:t>
            </a:r>
            <a:r>
              <a:rPr lang="en-US" dirty="0" err="1"/>
              <a:t>Datenset</a:t>
            </a:r>
            <a:r>
              <a:rPr lang="en-US" dirty="0"/>
              <a:t> und </a:t>
            </a:r>
            <a:r>
              <a:rPr lang="en-US" dirty="0" err="1"/>
              <a:t>Biologie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sagt</a:t>
            </a:r>
            <a:r>
              <a:rPr lang="en-US" dirty="0"/>
              <a:t> der </a:t>
            </a:r>
            <a:r>
              <a:rPr lang="en-US" dirty="0" err="1"/>
              <a:t>Datensatz</a:t>
            </a:r>
            <a:r>
              <a:rPr lang="en-US" dirty="0"/>
              <a:t>?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Zeilen</a:t>
            </a:r>
            <a:r>
              <a:rPr lang="en-US" dirty="0"/>
              <a:t>? Was </a:t>
            </a:r>
            <a:r>
              <a:rPr lang="en-US" dirty="0" err="1"/>
              <a:t>bedeuten</a:t>
            </a:r>
            <a:r>
              <a:rPr lang="en-US" dirty="0"/>
              <a:t> die 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875279-D0CA-1A6E-2655-F7E057872C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Microarrays</a:t>
            </a:r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2A942F-8557-32DE-3257-A5B9BA3A1E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16</a:t>
            </a:fld>
            <a:endParaRPr lang="de-DE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Early organ development in </a:t>
            </a:r>
            <a:r>
              <a:rPr lang="de-DE" dirty="0" err="1"/>
              <a:t>mouse</a:t>
            </a:r>
            <a:r>
              <a:rPr dirty="0"/>
              <a:t> embryo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BBF8525-C64B-FFA2-E208-78959EFB45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17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sz="half" idx="1"/>
          </p:nvPr>
        </p:nvSpPr>
        <p:spPr>
          <a:xfrm>
            <a:off x="1270000" y="2422254"/>
            <a:ext cx="21844000" cy="10277746"/>
          </a:xfrm>
          <a:prstGeom prst="rect">
            <a:avLst/>
          </a:prstGeom>
        </p:spPr>
        <p:txBody>
          <a:bodyPr/>
          <a:lstStyle/>
          <a:p>
            <a:r>
              <a:t>RNA degradation plot for quality control</a:t>
            </a:r>
          </a:p>
          <a:p>
            <a:r>
              <a:t>VSNrma Normalisation</a:t>
            </a:r>
          </a:p>
          <a:p>
            <a:r>
              <a:t>Boxplot before and after normalisation </a:t>
            </a:r>
          </a:p>
          <a:p>
            <a:r>
              <a:t>If necessary Quantile normalisation </a:t>
            </a:r>
          </a:p>
          <a:p>
            <a:r>
              <a:t>Scatter plot to control chip quality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4F69530-D3BF-8922-EFD2-29294869DE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Clean Data: Correctly assign gene names to Microarray datase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 Data: Correctly assign gene names to Microarray dataset </a:t>
            </a:r>
          </a:p>
          <a:p>
            <a:r>
              <a:t>New table with genes of low variance removed</a:t>
            </a:r>
          </a:p>
        </p:txBody>
      </p:sp>
      <p:sp>
        <p:nvSpPr>
          <p:cNvPr id="181" name="Folien-Untertitel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2A37003-E8D3-9ACD-C632-AD1ED1B807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19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Central tolerance of the immune system = Negative Selection process</a:t>
            </a:r>
            <a:br/>
            <a:r>
              <a:rPr sz="2200" b="1"/>
              <a:t>(Kyewski &amp; Klein,2006)</a:t>
            </a:r>
          </a:p>
          <a:p>
            <a:r>
              <a:t>Developing T-Cells -&gt; exposed to TRAs in thymus -&gt; binding cells apoptosis</a:t>
            </a:r>
          </a:p>
          <a:p>
            <a:r>
              <a:t>Defect: Auto immune diseases, e.g. Diabetes Type I</a:t>
            </a:r>
            <a:br/>
            <a:r>
              <a:rPr sz="2200" b="1"/>
              <a:t>(Atkinson, Eisenbarth, Michels, 2014)</a:t>
            </a:r>
            <a:r>
              <a:t> </a:t>
            </a:r>
          </a:p>
          <a:p>
            <a:endParaRPr/>
          </a:p>
          <a:p>
            <a:r>
              <a:t>Application: Tumor Marker, Immunotherapy</a:t>
            </a:r>
            <a:br/>
            <a:r>
              <a:rPr sz="2200" b="1"/>
              <a:t>(Hong, 2014)</a:t>
            </a:r>
            <a:r>
              <a:rPr sz="2200" b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sz="2200" b="1"/>
              <a:t>(Mahmoud,2018)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0A11F9B-BE49-F3D4-C9B0-2181D63023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ipwise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Chipwise Quality Control</a:t>
            </a:r>
          </a:p>
        </p:txBody>
      </p:sp>
      <p:sp>
        <p:nvSpPr>
          <p:cNvPr id="185" name="Maybe, we can try this out for a few chips and include some example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Maybe, we can try this out for a few chips and include some examples</a:t>
            </a:r>
          </a:p>
          <a:p>
            <a:r>
              <a:t>Single cell control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DDA5577-F353-7F68-6C4A-6FF741F2CF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Hypothese</a:t>
            </a:r>
            <a:r>
              <a:rPr lang="en-US" dirty="0"/>
              <a:t>”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does the differential expression levels change over time of organogenesis in mice?</a:t>
            </a:r>
          </a:p>
          <a:p>
            <a:r>
              <a:rPr lang="en-US" dirty="0"/>
              <a:t>How does this data correlates with the known TRA-data?</a:t>
            </a:r>
          </a:p>
          <a:p>
            <a:r>
              <a:rPr lang="en-US" dirty="0"/>
              <a:t>Can we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Datensatz</a:t>
            </a:r>
            <a:r>
              <a:rPr lang="en-US" dirty="0"/>
              <a:t> in </a:t>
            </a:r>
            <a:r>
              <a:rPr lang="en-US" dirty="0" err="1"/>
              <a:t>Hinsicht</a:t>
            </a:r>
            <a:r>
              <a:rPr lang="en-US" dirty="0"/>
              <a:t> auf den Chemokines</a:t>
            </a:r>
          </a:p>
          <a:p>
            <a:r>
              <a:rPr lang="en-US" dirty="0"/>
              <a:t>Whether there is a correlation with Chemokines or TRA?</a:t>
            </a:r>
          </a:p>
          <a:p>
            <a:endParaRPr lang="en-US" dirty="0"/>
          </a:p>
          <a:p>
            <a:r>
              <a:rPr lang="en-US" dirty="0"/>
              <a:t>E.g. how to combine with Chemokines, TRA?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A7827F-DC13-56EA-6B4A-3C37075AFC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</a:t>
            </a:r>
            <a:r>
              <a:rPr lang="en-US" dirty="0" err="1"/>
              <a:t>Dataanalysis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90D921-6475-6C68-8EE2-FCB4B6CBD8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73EC4D-834D-D557-415B-226B88F2DA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23</a:t>
            </a:fld>
            <a:endParaRPr lang="de-DE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>
              <a:rPr/>
            </a:br>
            <a:r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>
              <a:rPr/>
            </a:br>
            <a:r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PCA, </a:t>
            </a:r>
            <a:r>
              <a:rPr err="1"/>
              <a:t>heatmaps</a:t>
            </a:r>
            <a:endParaRPr/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  <p:sp>
        <p:nvSpPr>
          <p:cNvPr id="2" name="Pfeil nach unten 1"/>
          <p:cNvSpPr/>
          <p:nvPr/>
        </p:nvSpPr>
        <p:spPr>
          <a:xfrm>
            <a:off x="7893959" y="3038309"/>
            <a:ext cx="1656184" cy="2808312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893959" y="2566385"/>
            <a:ext cx="17809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Here we are</a:t>
            </a:r>
          </a:p>
        </p:txBody>
      </p: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Spezifizierte</a:t>
            </a:r>
            <a:r>
              <a:rPr lang="en-US" dirty="0"/>
              <a:t> milestones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Data Exploration: </a:t>
            </a:r>
            <a:r>
              <a:rPr lang="en-US" dirty="0" err="1"/>
              <a:t>xy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Bioanatytics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PCA, </a:t>
            </a:r>
            <a:r>
              <a:rPr lang="en-US" dirty="0" err="1"/>
              <a:t>heatmaps</a:t>
            </a:r>
            <a:endParaRPr lang="en-US" dirty="0"/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differential gene expression</a:t>
            </a:r>
          </a:p>
          <a:p>
            <a:pPr lvl="1"/>
            <a:r>
              <a:rPr lang="en-US" dirty="0"/>
              <a:t>Compare to literature</a:t>
            </a:r>
          </a:p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668F3F-B27B-5095-2EE3-6EE8A564B2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1194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7A4AC74-B816-5BC9-5408-3C6178FE0E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25</a:t>
            </a:fld>
            <a:endParaRPr lang="de-DE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>
              <a:rPr/>
            </a:br>
            <a:r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PCA, heatmaps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7540BF-D579-6A70-27F4-A2401629116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RA-gene 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TRA-gene table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E18E0BA-36E6-603D-AE46-35F268E343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3</a:t>
            </a:fld>
            <a:endParaRPr lang="de-DE"/>
          </a:p>
        </p:txBody>
      </p:sp>
      <p:pic>
        <p:nvPicPr>
          <p:cNvPr id="160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608" y="5977566"/>
            <a:ext cx="8030534" cy="7068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Bild" descr="Bil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493" y="5977566"/>
            <a:ext cx="7475795" cy="706894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2" name="tra.2014.human.5x.table"/>
          <p:cNvGraphicFramePr/>
          <p:nvPr/>
        </p:nvGraphicFramePr>
        <p:xfrm>
          <a:off x="2366816" y="2275970"/>
          <a:ext cx="19650361" cy="281080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223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7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0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7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2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39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0690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916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6716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3143">
                <a:tc gridSpan="11">
                  <a:txBody>
                    <a:bodyPr/>
                    <a:lstStyle/>
                    <a:p>
                      <a:pPr defTabSz="457200">
                        <a:spcBef>
                          <a:spcPts val="600"/>
                        </a:spcBef>
                        <a:defRPr sz="1800" b="0"/>
                      </a:pPr>
                      <a:r>
                        <a:rPr sz="19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tra.2014.human.5x.table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541"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ensembl.transcript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ensembl.gene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gene.symbol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entrezID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refseqID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unigeneID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chrom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startsite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tiss.number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tissues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max.tissue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4124">
                <a:tc>
                  <a:txBody>
                    <a:bodyPr/>
                    <a:lstStyle/>
                    <a:p>
                      <a:pPr algn="l" defTabSz="457200">
                        <a:defRPr sz="1800" b="0"/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ENST00000004103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ENSG00000002933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TMEM176A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55365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Hs.647116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Hs.647116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150497491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PB-CD14+Monocytes/Liver/kidney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Liver</a:t>
                      </a:r>
                    </a:p>
                  </a:txBody>
                  <a:tcPr marL="50800" marR="50800" marT="50800" marB="5080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" name="Dinkelacker, 2007…"/>
          <p:cNvSpPr txBox="1"/>
          <p:nvPr/>
        </p:nvSpPr>
        <p:spPr>
          <a:xfrm>
            <a:off x="10898365" y="12374095"/>
            <a:ext cx="2587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1"/>
            </a:pPr>
            <a:r>
              <a:t>Dinkelacker, 2007</a:t>
            </a:r>
          </a:p>
          <a:p>
            <a:pPr>
              <a:defRPr sz="2200" b="1"/>
            </a:pPr>
            <a:r>
              <a:t>Dinkelacker, 2019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42416D2-950B-20A4-164B-20B74BF1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384" y="3761656"/>
            <a:ext cx="27281342" cy="437465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1A2994-2AAA-508A-21C4-3B511220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69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sz="half" idx="1"/>
          </p:nvPr>
        </p:nvSpPr>
        <p:spPr>
          <a:xfrm>
            <a:off x="1270000" y="3583285"/>
            <a:ext cx="21228597" cy="369567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3000" dirty="0" err="1"/>
              <a:t>Irie</a:t>
            </a:r>
            <a:r>
              <a:rPr lang="de-DE" sz="3000" dirty="0"/>
              <a:t>, N., &amp; </a:t>
            </a:r>
            <a:r>
              <a:rPr lang="de-DE" sz="3000" dirty="0" err="1"/>
              <a:t>Kuratani</a:t>
            </a:r>
            <a:r>
              <a:rPr lang="de-DE" sz="3000" dirty="0"/>
              <a:t>, S. (2011). </a:t>
            </a:r>
            <a:r>
              <a:rPr lang="de-DE" sz="3000" dirty="0" err="1"/>
              <a:t>Comparative</a:t>
            </a:r>
            <a:r>
              <a:rPr lang="de-DE" sz="3000" dirty="0"/>
              <a:t> </a:t>
            </a:r>
            <a:r>
              <a:rPr lang="de-DE" sz="3000" dirty="0" err="1"/>
              <a:t>transcriptome</a:t>
            </a:r>
            <a:r>
              <a:rPr lang="de-DE" sz="3000" dirty="0"/>
              <a:t> </a:t>
            </a:r>
            <a:r>
              <a:rPr lang="de-DE" sz="3000" dirty="0" err="1"/>
              <a:t>analysis</a:t>
            </a:r>
            <a:r>
              <a:rPr lang="de-DE" sz="3000" dirty="0"/>
              <a:t> </a:t>
            </a:r>
            <a:r>
              <a:rPr lang="de-DE" sz="3000" dirty="0" err="1"/>
              <a:t>reveals</a:t>
            </a:r>
            <a:r>
              <a:rPr lang="de-DE" sz="3000" dirty="0"/>
              <a:t> </a:t>
            </a:r>
            <a:r>
              <a:rPr lang="de-DE" sz="3000" dirty="0" err="1"/>
              <a:t>vertebrate</a:t>
            </a:r>
            <a:r>
              <a:rPr lang="de-DE" sz="3000" dirty="0"/>
              <a:t> </a:t>
            </a:r>
            <a:r>
              <a:rPr lang="de-DE" sz="3000" dirty="0" err="1"/>
              <a:t>phylotypic</a:t>
            </a:r>
            <a:r>
              <a:rPr lang="de-DE" sz="3000" dirty="0"/>
              <a:t> </a:t>
            </a:r>
            <a:r>
              <a:rPr lang="de-DE" sz="3000" dirty="0" err="1"/>
              <a:t>period</a:t>
            </a:r>
            <a:r>
              <a:rPr lang="de-DE" sz="3000" dirty="0"/>
              <a:t> </a:t>
            </a:r>
            <a:r>
              <a:rPr lang="de-DE" sz="3000" dirty="0" err="1"/>
              <a:t>during</a:t>
            </a:r>
            <a:r>
              <a:rPr lang="de-DE" sz="3000" dirty="0"/>
              <a:t> </a:t>
            </a:r>
            <a:r>
              <a:rPr lang="de-DE" sz="3000" dirty="0" err="1"/>
              <a:t>organogenesis</a:t>
            </a:r>
            <a:r>
              <a:rPr lang="de-DE" sz="3000" dirty="0"/>
              <a:t>. </a:t>
            </a:r>
            <a:r>
              <a:rPr lang="de-DE" sz="3000" i="1" dirty="0"/>
              <a:t>Nature </a:t>
            </a:r>
            <a:r>
              <a:rPr lang="de-DE" sz="3000" i="1" dirty="0" err="1"/>
              <a:t>communications</a:t>
            </a:r>
            <a:r>
              <a:rPr lang="de-DE" sz="3000" dirty="0"/>
              <a:t>, </a:t>
            </a:r>
            <a:r>
              <a:rPr lang="de-DE" sz="3000" i="1" dirty="0"/>
              <a:t>2</a:t>
            </a:r>
            <a:r>
              <a:rPr lang="de-DE" sz="3000" dirty="0"/>
              <a:t>, 248. https://doi.org/10.1038/ncomms1248</a:t>
            </a:r>
          </a:p>
          <a:p>
            <a:r>
              <a:rPr sz="3000" dirty="0"/>
              <a:t>Gene Expression in </a:t>
            </a:r>
            <a:r>
              <a:rPr lang="en-US" sz="3000" dirty="0"/>
              <a:t>mouse</a:t>
            </a:r>
            <a:r>
              <a:rPr sz="3000" dirty="0"/>
              <a:t> embryo development</a:t>
            </a:r>
          </a:p>
          <a:p>
            <a:r>
              <a:rPr sz="3000" dirty="0"/>
              <a:t>Intervals:</a:t>
            </a:r>
            <a:r>
              <a:rPr lang="de-DE" sz="3000" dirty="0"/>
              <a:t> E7.5, E8.5, E9.5, E10.5, E12.5, E14.5, E16.5, E18.5 (</a:t>
            </a:r>
            <a:r>
              <a:rPr lang="de-DE" sz="3000" dirty="0" err="1"/>
              <a:t>days</a:t>
            </a:r>
            <a:r>
              <a:rPr lang="de-DE" sz="3000" dirty="0"/>
              <a:t> after </a:t>
            </a:r>
            <a:r>
              <a:rPr lang="de-DE" sz="3000" dirty="0" err="1"/>
              <a:t>mating</a:t>
            </a:r>
            <a:r>
              <a:rPr lang="de-DE" sz="3000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3000" dirty="0" err="1"/>
              <a:t>each</a:t>
            </a:r>
            <a:r>
              <a:rPr lang="de-DE" sz="3000" dirty="0"/>
              <a:t> </a:t>
            </a:r>
            <a:r>
              <a:rPr lang="en-US" sz="3000" dirty="0" err="1"/>
              <a:t>containig</a:t>
            </a:r>
            <a:r>
              <a:rPr lang="de-DE" sz="3000" dirty="0"/>
              <a:t> 2-3 </a:t>
            </a:r>
            <a:r>
              <a:rPr lang="de-DE" sz="3000" dirty="0" err="1"/>
              <a:t>samples</a:t>
            </a:r>
            <a:r>
              <a:rPr lang="de-DE" sz="3000" dirty="0"/>
              <a:t> </a:t>
            </a:r>
            <a:r>
              <a:rPr lang="de-DE" sz="3000" dirty="0" err="1"/>
              <a:t>with</a:t>
            </a:r>
            <a:r>
              <a:rPr lang="de-DE" sz="3000" dirty="0"/>
              <a:t> RNA </a:t>
            </a:r>
            <a:r>
              <a:rPr lang="de-DE" sz="3000" dirty="0" err="1"/>
              <a:t>of</a:t>
            </a:r>
            <a:r>
              <a:rPr lang="de-DE" sz="3000" dirty="0"/>
              <a:t> multiple </a:t>
            </a:r>
            <a:r>
              <a:rPr lang="de-DE" sz="3000" dirty="0" err="1"/>
              <a:t>whole</a:t>
            </a:r>
            <a:r>
              <a:rPr lang="de-DE" sz="3000" dirty="0"/>
              <a:t> </a:t>
            </a:r>
            <a:r>
              <a:rPr lang="de-DE" sz="3000" dirty="0" err="1"/>
              <a:t>embyos</a:t>
            </a:r>
            <a:endParaRPr sz="3000" dirty="0"/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>
            <a:normAutofit fontScale="77500" lnSpcReduction="20000"/>
          </a:bodyPr>
          <a:lstStyle/>
          <a:p>
            <a:r>
              <a:t>What did we choose, why did we choose it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6C2170-C72B-02BD-595F-6574796869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EA65CC06-0F7A-49F4-10B3-1FD81028E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86"/>
          <a:stretch/>
        </p:blipFill>
        <p:spPr>
          <a:xfrm>
            <a:off x="1270000" y="6858000"/>
            <a:ext cx="12668250" cy="4094335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CB5D28F9-D834-32A8-EE9A-7C213484EA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298" y="10952335"/>
            <a:ext cx="2053952" cy="2599114"/>
          </a:xfrm>
          <a:prstGeom prst="rect">
            <a:avLst/>
          </a:prstGeom>
        </p:spPr>
      </p:pic>
      <p:pic>
        <p:nvPicPr>
          <p:cNvPr id="7" name="Grafik 7">
            <a:extLst>
              <a:ext uri="{FF2B5EF4-FFF2-40B4-BE49-F238E27FC236}">
                <a16:creationId xmlns:a16="http://schemas.microsoft.com/office/drawing/2014/main" id="{090CE3F0-03E9-6A85-C161-E5B268B68E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094" y="10952335"/>
            <a:ext cx="2359025" cy="2599032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3A8E7E71-79F1-6574-D2BC-7C2149FBB8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119" y="10952253"/>
            <a:ext cx="2314575" cy="2598408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EF15B77E-F15A-3264-5A89-A0D5D33AB5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538" y="10959205"/>
            <a:ext cx="2359025" cy="2591456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C5EDC965-B9BA-4CAC-2654-285AE0471E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702" y="10959205"/>
            <a:ext cx="2314575" cy="2651337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E02AEDCF-2EDA-33AD-5815-6E49EAB9F3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877" y="7119143"/>
            <a:ext cx="6502400" cy="3657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sz="half" idx="1"/>
          </p:nvPr>
        </p:nvSpPr>
        <p:spPr>
          <a:xfrm>
            <a:off x="1270000" y="3583285"/>
            <a:ext cx="21228597" cy="369567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3000" dirty="0" err="1"/>
              <a:t>Irie</a:t>
            </a:r>
            <a:r>
              <a:rPr lang="de-DE" sz="3000" dirty="0"/>
              <a:t>, N., &amp; </a:t>
            </a:r>
            <a:r>
              <a:rPr lang="de-DE" sz="3000" dirty="0" err="1"/>
              <a:t>Kuratani</a:t>
            </a:r>
            <a:r>
              <a:rPr lang="de-DE" sz="3000" dirty="0"/>
              <a:t>, S. (2011). </a:t>
            </a:r>
            <a:r>
              <a:rPr lang="de-DE" sz="3000" dirty="0" err="1"/>
              <a:t>Comparative</a:t>
            </a:r>
            <a:r>
              <a:rPr lang="de-DE" sz="3000" dirty="0"/>
              <a:t> </a:t>
            </a:r>
            <a:r>
              <a:rPr lang="de-DE" sz="3000" dirty="0" err="1"/>
              <a:t>transcriptome</a:t>
            </a:r>
            <a:r>
              <a:rPr lang="de-DE" sz="3000" dirty="0"/>
              <a:t> </a:t>
            </a:r>
            <a:r>
              <a:rPr lang="de-DE" sz="3000" dirty="0" err="1"/>
              <a:t>analysis</a:t>
            </a:r>
            <a:r>
              <a:rPr lang="de-DE" sz="3000" dirty="0"/>
              <a:t> </a:t>
            </a:r>
            <a:r>
              <a:rPr lang="de-DE" sz="3000" dirty="0" err="1"/>
              <a:t>reveals</a:t>
            </a:r>
            <a:r>
              <a:rPr lang="de-DE" sz="3000" dirty="0"/>
              <a:t> </a:t>
            </a:r>
            <a:r>
              <a:rPr lang="de-DE" sz="3000" dirty="0" err="1"/>
              <a:t>vertebrate</a:t>
            </a:r>
            <a:r>
              <a:rPr lang="de-DE" sz="3000" dirty="0"/>
              <a:t> </a:t>
            </a:r>
            <a:r>
              <a:rPr lang="de-DE" sz="3000" dirty="0" err="1"/>
              <a:t>phylotypic</a:t>
            </a:r>
            <a:r>
              <a:rPr lang="de-DE" sz="3000" dirty="0"/>
              <a:t> </a:t>
            </a:r>
            <a:r>
              <a:rPr lang="de-DE" sz="3000" dirty="0" err="1"/>
              <a:t>period</a:t>
            </a:r>
            <a:r>
              <a:rPr lang="de-DE" sz="3000" dirty="0"/>
              <a:t> </a:t>
            </a:r>
            <a:r>
              <a:rPr lang="de-DE" sz="3000" dirty="0" err="1"/>
              <a:t>during</a:t>
            </a:r>
            <a:r>
              <a:rPr lang="de-DE" sz="3000" dirty="0"/>
              <a:t> </a:t>
            </a:r>
            <a:r>
              <a:rPr lang="de-DE" sz="3000" dirty="0" err="1"/>
              <a:t>organogenesis</a:t>
            </a:r>
            <a:r>
              <a:rPr lang="de-DE" sz="3000" dirty="0"/>
              <a:t>. </a:t>
            </a:r>
            <a:r>
              <a:rPr lang="de-DE" sz="3000" i="1" dirty="0"/>
              <a:t>Nature </a:t>
            </a:r>
            <a:r>
              <a:rPr lang="de-DE" sz="3000" i="1" dirty="0" err="1"/>
              <a:t>communications</a:t>
            </a:r>
            <a:r>
              <a:rPr lang="de-DE" sz="3000" dirty="0"/>
              <a:t>, </a:t>
            </a:r>
            <a:r>
              <a:rPr lang="de-DE" sz="3000" i="1" dirty="0"/>
              <a:t>2</a:t>
            </a:r>
            <a:r>
              <a:rPr lang="de-DE" sz="3000" dirty="0"/>
              <a:t>, 248. https://doi.org/10.1038/ncomms1248</a:t>
            </a:r>
          </a:p>
          <a:p>
            <a:r>
              <a:rPr sz="3000" dirty="0"/>
              <a:t>Gene Expression in </a:t>
            </a:r>
            <a:r>
              <a:rPr lang="en-US" sz="3000" dirty="0"/>
              <a:t>mouse</a:t>
            </a:r>
            <a:r>
              <a:rPr sz="3000" dirty="0"/>
              <a:t> embryo development</a:t>
            </a:r>
          </a:p>
          <a:p>
            <a:r>
              <a:rPr sz="3000" dirty="0"/>
              <a:t>Intervals:</a:t>
            </a:r>
            <a:r>
              <a:rPr lang="de-DE" sz="3000" dirty="0"/>
              <a:t> E7.5, E8.5, E9.5, E10.5, E12.5, E14.5, E16.5, E18.5 (</a:t>
            </a:r>
            <a:r>
              <a:rPr lang="de-DE" sz="3000" dirty="0" err="1"/>
              <a:t>days</a:t>
            </a:r>
            <a:r>
              <a:rPr lang="de-DE" sz="3000" dirty="0"/>
              <a:t> after </a:t>
            </a:r>
            <a:r>
              <a:rPr lang="de-DE" sz="3000" dirty="0" err="1"/>
              <a:t>mating</a:t>
            </a:r>
            <a:r>
              <a:rPr lang="de-DE" sz="3000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3000" dirty="0" err="1"/>
              <a:t>each</a:t>
            </a:r>
            <a:r>
              <a:rPr lang="de-DE" sz="3000" dirty="0"/>
              <a:t> </a:t>
            </a:r>
            <a:r>
              <a:rPr lang="en-US" sz="3000" dirty="0" err="1"/>
              <a:t>containig</a:t>
            </a:r>
            <a:r>
              <a:rPr lang="de-DE" sz="3000" dirty="0"/>
              <a:t> 2-3 </a:t>
            </a:r>
            <a:r>
              <a:rPr lang="de-DE" sz="3000" dirty="0" err="1"/>
              <a:t>samples</a:t>
            </a:r>
            <a:r>
              <a:rPr lang="de-DE" sz="3000" dirty="0"/>
              <a:t> </a:t>
            </a:r>
            <a:r>
              <a:rPr lang="de-DE" sz="3000" dirty="0" err="1"/>
              <a:t>with</a:t>
            </a:r>
            <a:r>
              <a:rPr lang="de-DE" sz="3000" dirty="0"/>
              <a:t> RNA </a:t>
            </a:r>
            <a:r>
              <a:rPr lang="de-DE" sz="3000" dirty="0" err="1"/>
              <a:t>of</a:t>
            </a:r>
            <a:r>
              <a:rPr lang="de-DE" sz="3000" dirty="0"/>
              <a:t> multiple </a:t>
            </a:r>
            <a:r>
              <a:rPr lang="de-DE" sz="3000" dirty="0" err="1"/>
              <a:t>whole</a:t>
            </a:r>
            <a:r>
              <a:rPr lang="de-DE" sz="3000" dirty="0"/>
              <a:t> </a:t>
            </a:r>
            <a:r>
              <a:rPr lang="de-DE" sz="3000" dirty="0" err="1"/>
              <a:t>embyos</a:t>
            </a:r>
            <a:endParaRPr sz="3000" dirty="0"/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sz="quarter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77500" lnSpcReduction="20000"/>
          </a:bodyPr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C6C2170-C72B-02BD-595F-6574796869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6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603C64B-706A-5BA4-F9EF-E556C65D9445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4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F5D726-A09B-2603-C3E3-B595C56DD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0939" y="1963284"/>
            <a:ext cx="10607455" cy="958641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4000980-C1E8-6AE4-9324-A726759D2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92" y="4731608"/>
            <a:ext cx="15267026" cy="5667791"/>
          </a:xfrm>
          <a:prstGeom prst="rect">
            <a:avLst/>
          </a:prstGeom>
        </p:spPr>
      </p:pic>
      <p:sp>
        <p:nvSpPr>
          <p:cNvPr id="58" name="Rechteck 57">
            <a:extLst>
              <a:ext uri="{FF2B5EF4-FFF2-40B4-BE49-F238E27FC236}">
                <a16:creationId xmlns:a16="http://schemas.microsoft.com/office/drawing/2014/main" id="{86A2BED0-20A2-D861-9F26-D3DDABA58CD3}"/>
              </a:ext>
            </a:extLst>
          </p:cNvPr>
          <p:cNvSpPr/>
          <p:nvPr/>
        </p:nvSpPr>
        <p:spPr>
          <a:xfrm>
            <a:off x="16080432" y="2681536"/>
            <a:ext cx="7541569" cy="129614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B9FACA0-5398-4FF9-7AAF-1109F936FA48}"/>
              </a:ext>
            </a:extLst>
          </p:cNvPr>
          <p:cNvSpPr/>
          <p:nvPr/>
        </p:nvSpPr>
        <p:spPr>
          <a:xfrm>
            <a:off x="16080431" y="3977680"/>
            <a:ext cx="7541569" cy="129614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66A732F-46BB-44D1-FC40-1A5A613A6FB8}"/>
              </a:ext>
            </a:extLst>
          </p:cNvPr>
          <p:cNvSpPr/>
          <p:nvPr/>
        </p:nvSpPr>
        <p:spPr>
          <a:xfrm>
            <a:off x="16080431" y="5273824"/>
            <a:ext cx="7541569" cy="129614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99A0BFDA-FE4F-A048-6942-E03B01DA2CA2}"/>
              </a:ext>
            </a:extLst>
          </p:cNvPr>
          <p:cNvSpPr/>
          <p:nvPr/>
        </p:nvSpPr>
        <p:spPr>
          <a:xfrm>
            <a:off x="16080430" y="6569968"/>
            <a:ext cx="7541569" cy="129614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72E9780-6604-6B5C-3EE1-630649B80FE6}"/>
              </a:ext>
            </a:extLst>
          </p:cNvPr>
          <p:cNvSpPr/>
          <p:nvPr/>
        </p:nvSpPr>
        <p:spPr>
          <a:xfrm>
            <a:off x="16073433" y="7866112"/>
            <a:ext cx="7541569" cy="86409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86E7F941-EA4F-EB4D-6991-F771E6CDE851}"/>
              </a:ext>
            </a:extLst>
          </p:cNvPr>
          <p:cNvSpPr/>
          <p:nvPr/>
        </p:nvSpPr>
        <p:spPr>
          <a:xfrm>
            <a:off x="16073434" y="8730208"/>
            <a:ext cx="7541569" cy="86409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9C8766A-23BE-A8DC-4CD1-CCC55A8641C9}"/>
              </a:ext>
            </a:extLst>
          </p:cNvPr>
          <p:cNvSpPr/>
          <p:nvPr/>
        </p:nvSpPr>
        <p:spPr>
          <a:xfrm>
            <a:off x="16073433" y="9599612"/>
            <a:ext cx="7541569" cy="86409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611F2D4-E1B4-0AD6-1182-2BB71FFD3BBB}"/>
              </a:ext>
            </a:extLst>
          </p:cNvPr>
          <p:cNvSpPr/>
          <p:nvPr/>
        </p:nvSpPr>
        <p:spPr>
          <a:xfrm>
            <a:off x="16073432" y="10458400"/>
            <a:ext cx="7541569" cy="86409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Pfeil: nach unten 65">
            <a:extLst>
              <a:ext uri="{FF2B5EF4-FFF2-40B4-BE49-F238E27FC236}">
                <a16:creationId xmlns:a16="http://schemas.microsoft.com/office/drawing/2014/main" id="{713E70EF-A414-A854-C908-0199980C749A}"/>
              </a:ext>
            </a:extLst>
          </p:cNvPr>
          <p:cNvSpPr/>
          <p:nvPr/>
        </p:nvSpPr>
        <p:spPr>
          <a:xfrm>
            <a:off x="1077318" y="9162256"/>
            <a:ext cx="684076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Pfeil: nach unten 66">
            <a:extLst>
              <a:ext uri="{FF2B5EF4-FFF2-40B4-BE49-F238E27FC236}">
                <a16:creationId xmlns:a16="http://schemas.microsoft.com/office/drawing/2014/main" id="{C18A6957-29DB-5C87-EC17-F8F0BF461D97}"/>
              </a:ext>
            </a:extLst>
          </p:cNvPr>
          <p:cNvSpPr/>
          <p:nvPr/>
        </p:nvSpPr>
        <p:spPr>
          <a:xfrm>
            <a:off x="2928426" y="9162256"/>
            <a:ext cx="684076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Pfeil: nach unten 67">
            <a:extLst>
              <a:ext uri="{FF2B5EF4-FFF2-40B4-BE49-F238E27FC236}">
                <a16:creationId xmlns:a16="http://schemas.microsoft.com/office/drawing/2014/main" id="{DB1355BB-021F-6186-02B6-89E4DEE5FD12}"/>
              </a:ext>
            </a:extLst>
          </p:cNvPr>
          <p:cNvSpPr/>
          <p:nvPr/>
        </p:nvSpPr>
        <p:spPr>
          <a:xfrm>
            <a:off x="4779534" y="9162256"/>
            <a:ext cx="684076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Pfeil: nach unten 68">
            <a:extLst>
              <a:ext uri="{FF2B5EF4-FFF2-40B4-BE49-F238E27FC236}">
                <a16:creationId xmlns:a16="http://schemas.microsoft.com/office/drawing/2014/main" id="{EB664C16-3871-9B0C-AFFC-2EFAEFF9340F}"/>
              </a:ext>
            </a:extLst>
          </p:cNvPr>
          <p:cNvSpPr/>
          <p:nvPr/>
        </p:nvSpPr>
        <p:spPr>
          <a:xfrm>
            <a:off x="6630642" y="9162256"/>
            <a:ext cx="684076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Pfeil: nach unten 71">
            <a:extLst>
              <a:ext uri="{FF2B5EF4-FFF2-40B4-BE49-F238E27FC236}">
                <a16:creationId xmlns:a16="http://schemas.microsoft.com/office/drawing/2014/main" id="{8D3CE105-4E99-CC3D-E4BA-958B75037E54}"/>
              </a:ext>
            </a:extLst>
          </p:cNvPr>
          <p:cNvSpPr/>
          <p:nvPr/>
        </p:nvSpPr>
        <p:spPr>
          <a:xfrm>
            <a:off x="8531241" y="9162256"/>
            <a:ext cx="684076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Pfeil: nach unten 72">
            <a:extLst>
              <a:ext uri="{FF2B5EF4-FFF2-40B4-BE49-F238E27FC236}">
                <a16:creationId xmlns:a16="http://schemas.microsoft.com/office/drawing/2014/main" id="{F7C1817C-8D42-D245-A0A4-4013C87F3573}"/>
              </a:ext>
            </a:extLst>
          </p:cNvPr>
          <p:cNvSpPr/>
          <p:nvPr/>
        </p:nvSpPr>
        <p:spPr>
          <a:xfrm>
            <a:off x="10382349" y="9162256"/>
            <a:ext cx="684076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Pfeil: nach unten 73">
            <a:extLst>
              <a:ext uri="{FF2B5EF4-FFF2-40B4-BE49-F238E27FC236}">
                <a16:creationId xmlns:a16="http://schemas.microsoft.com/office/drawing/2014/main" id="{CD448B01-4655-6B75-41C9-898184E44758}"/>
              </a:ext>
            </a:extLst>
          </p:cNvPr>
          <p:cNvSpPr/>
          <p:nvPr/>
        </p:nvSpPr>
        <p:spPr>
          <a:xfrm>
            <a:off x="12233457" y="9162256"/>
            <a:ext cx="684076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Pfeil: nach unten 74">
            <a:extLst>
              <a:ext uri="{FF2B5EF4-FFF2-40B4-BE49-F238E27FC236}">
                <a16:creationId xmlns:a16="http://schemas.microsoft.com/office/drawing/2014/main" id="{E8A8D2E7-298F-AD53-2A26-9F270DCD14F0}"/>
              </a:ext>
            </a:extLst>
          </p:cNvPr>
          <p:cNvSpPr/>
          <p:nvPr/>
        </p:nvSpPr>
        <p:spPr>
          <a:xfrm>
            <a:off x="14084565" y="9162256"/>
            <a:ext cx="684076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41A2BF66-755E-A1E0-798C-7A837F4521E0}"/>
              </a:ext>
            </a:extLst>
          </p:cNvPr>
          <p:cNvSpPr txBox="1"/>
          <p:nvPr/>
        </p:nvSpPr>
        <p:spPr>
          <a:xfrm>
            <a:off x="1073689" y="10399399"/>
            <a:ext cx="104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3x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60A5B3F3-8BBA-B4BB-F309-B2AA0B0FCCE7}"/>
              </a:ext>
            </a:extLst>
          </p:cNvPr>
          <p:cNvSpPr txBox="1"/>
          <p:nvPr/>
        </p:nvSpPr>
        <p:spPr>
          <a:xfrm>
            <a:off x="2859595" y="10399398"/>
            <a:ext cx="104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3x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D9BEC5DD-A7DA-7F94-DB9D-40DE1B4B2E92}"/>
              </a:ext>
            </a:extLst>
          </p:cNvPr>
          <p:cNvSpPr txBox="1"/>
          <p:nvPr/>
        </p:nvSpPr>
        <p:spPr>
          <a:xfrm>
            <a:off x="4645501" y="10399398"/>
            <a:ext cx="104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3x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540BE899-2654-122F-C174-1EBF29768253}"/>
              </a:ext>
            </a:extLst>
          </p:cNvPr>
          <p:cNvSpPr txBox="1"/>
          <p:nvPr/>
        </p:nvSpPr>
        <p:spPr>
          <a:xfrm>
            <a:off x="6431407" y="10399397"/>
            <a:ext cx="104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3x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2BEE8AB8-FB93-5F8A-B3A9-4AD5CC186DF2}"/>
              </a:ext>
            </a:extLst>
          </p:cNvPr>
          <p:cNvSpPr txBox="1"/>
          <p:nvPr/>
        </p:nvSpPr>
        <p:spPr>
          <a:xfrm>
            <a:off x="8545967" y="10396019"/>
            <a:ext cx="104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2x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16949523-837B-21B3-F7AA-C0071DE5B2BF}"/>
              </a:ext>
            </a:extLst>
          </p:cNvPr>
          <p:cNvSpPr txBox="1"/>
          <p:nvPr/>
        </p:nvSpPr>
        <p:spPr>
          <a:xfrm>
            <a:off x="10331873" y="10396018"/>
            <a:ext cx="104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2x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0035A9A2-723C-FFD5-1D49-3EE010CB0E80}"/>
              </a:ext>
            </a:extLst>
          </p:cNvPr>
          <p:cNvSpPr txBox="1"/>
          <p:nvPr/>
        </p:nvSpPr>
        <p:spPr>
          <a:xfrm>
            <a:off x="12117779" y="10396018"/>
            <a:ext cx="104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2x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FC3A66D-607A-7477-01EA-86BB41859EBE}"/>
              </a:ext>
            </a:extLst>
          </p:cNvPr>
          <p:cNvSpPr txBox="1"/>
          <p:nvPr/>
        </p:nvSpPr>
        <p:spPr>
          <a:xfrm>
            <a:off x="13903685" y="10396017"/>
            <a:ext cx="1042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/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19668962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8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sp>
        <p:nvSpPr>
          <p:cNvPr id="12" name="Balken">
            <a:extLst>
              <a:ext uri="{FF2B5EF4-FFF2-40B4-BE49-F238E27FC236}">
                <a16:creationId xmlns:a16="http://schemas.microsoft.com/office/drawing/2014/main" id="{3270993E-162A-F97A-CC31-6ABDF18BFD34}"/>
              </a:ext>
            </a:extLst>
          </p:cNvPr>
          <p:cNvSpPr/>
          <p:nvPr/>
        </p:nvSpPr>
        <p:spPr>
          <a:xfrm>
            <a:off x="1982038" y="7459273"/>
            <a:ext cx="18677672" cy="972428"/>
          </a:xfrm>
          <a:prstGeom prst="rect">
            <a:avLst/>
          </a:prstGeom>
          <a:gradFill>
            <a:gsLst>
              <a:gs pos="51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 7.5">
            <a:extLst>
              <a:ext uri="{FF2B5EF4-FFF2-40B4-BE49-F238E27FC236}">
                <a16:creationId xmlns:a16="http://schemas.microsoft.com/office/drawing/2014/main" id="{EAA85EA0-EBCC-C028-21B0-5F3F6D5252DB}"/>
              </a:ext>
            </a:extLst>
          </p:cNvPr>
          <p:cNvSpPr/>
          <p:nvPr/>
        </p:nvSpPr>
        <p:spPr>
          <a:xfrm>
            <a:off x="1966864" y="7459273"/>
            <a:ext cx="2340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chemeClr val="tx1"/>
                </a:solidFill>
              </a:rPr>
              <a:t>E7.5</a:t>
            </a:r>
          </a:p>
        </p:txBody>
      </p:sp>
      <p:sp>
        <p:nvSpPr>
          <p:cNvPr id="14" name="E 8.5">
            <a:extLst>
              <a:ext uri="{FF2B5EF4-FFF2-40B4-BE49-F238E27FC236}">
                <a16:creationId xmlns:a16="http://schemas.microsoft.com/office/drawing/2014/main" id="{B4FF1717-1DD2-00CA-4A06-A874150D368E}"/>
              </a:ext>
            </a:extLst>
          </p:cNvPr>
          <p:cNvSpPr/>
          <p:nvPr/>
        </p:nvSpPr>
        <p:spPr>
          <a:xfrm>
            <a:off x="4306864" y="7459273"/>
            <a:ext cx="2340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chemeClr val="tx1"/>
                </a:solidFill>
              </a:rPr>
              <a:t>E8.5</a:t>
            </a:r>
          </a:p>
        </p:txBody>
      </p:sp>
      <p:sp>
        <p:nvSpPr>
          <p:cNvPr id="15" name="E 9.5">
            <a:extLst>
              <a:ext uri="{FF2B5EF4-FFF2-40B4-BE49-F238E27FC236}">
                <a16:creationId xmlns:a16="http://schemas.microsoft.com/office/drawing/2014/main" id="{A21AC771-BA6C-D147-0875-E50D2D12F6A1}"/>
              </a:ext>
            </a:extLst>
          </p:cNvPr>
          <p:cNvSpPr/>
          <p:nvPr/>
        </p:nvSpPr>
        <p:spPr>
          <a:xfrm>
            <a:off x="6634107" y="7458845"/>
            <a:ext cx="2340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chemeClr val="tx1"/>
                </a:solidFill>
              </a:rPr>
              <a:t>E9.5</a:t>
            </a:r>
          </a:p>
        </p:txBody>
      </p:sp>
      <p:sp>
        <p:nvSpPr>
          <p:cNvPr id="16" name="E 10.5">
            <a:extLst>
              <a:ext uri="{FF2B5EF4-FFF2-40B4-BE49-F238E27FC236}">
                <a16:creationId xmlns:a16="http://schemas.microsoft.com/office/drawing/2014/main" id="{E32BFBD0-E810-5B93-3C7A-3386DAD5273E}"/>
              </a:ext>
            </a:extLst>
          </p:cNvPr>
          <p:cNvSpPr/>
          <p:nvPr/>
        </p:nvSpPr>
        <p:spPr>
          <a:xfrm>
            <a:off x="8973287" y="7459273"/>
            <a:ext cx="2340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chemeClr val="tx1"/>
                </a:solidFill>
              </a:rPr>
              <a:t>E10.5</a:t>
            </a:r>
          </a:p>
        </p:txBody>
      </p:sp>
      <p:sp>
        <p:nvSpPr>
          <p:cNvPr id="17" name="E 12.5">
            <a:extLst>
              <a:ext uri="{FF2B5EF4-FFF2-40B4-BE49-F238E27FC236}">
                <a16:creationId xmlns:a16="http://schemas.microsoft.com/office/drawing/2014/main" id="{FD8DF084-F1DC-58FF-553D-BB076C18AA9A}"/>
              </a:ext>
            </a:extLst>
          </p:cNvPr>
          <p:cNvSpPr/>
          <p:nvPr/>
        </p:nvSpPr>
        <p:spPr>
          <a:xfrm>
            <a:off x="11313287" y="7459273"/>
            <a:ext cx="2340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chemeClr val="tx1"/>
                </a:solidFill>
              </a:rPr>
              <a:t>E12.5</a:t>
            </a:r>
          </a:p>
        </p:txBody>
      </p:sp>
      <p:sp>
        <p:nvSpPr>
          <p:cNvPr id="18" name="E 14.5">
            <a:extLst>
              <a:ext uri="{FF2B5EF4-FFF2-40B4-BE49-F238E27FC236}">
                <a16:creationId xmlns:a16="http://schemas.microsoft.com/office/drawing/2014/main" id="{9158612C-078B-6528-2C4A-F9E9B50EEF64}"/>
              </a:ext>
            </a:extLst>
          </p:cNvPr>
          <p:cNvSpPr/>
          <p:nvPr/>
        </p:nvSpPr>
        <p:spPr>
          <a:xfrm>
            <a:off x="13640530" y="7458845"/>
            <a:ext cx="2340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chemeClr val="tx1"/>
                </a:solidFill>
              </a:rPr>
              <a:t>E14.5</a:t>
            </a:r>
          </a:p>
        </p:txBody>
      </p:sp>
      <p:sp>
        <p:nvSpPr>
          <p:cNvPr id="19" name="E 16.5">
            <a:extLst>
              <a:ext uri="{FF2B5EF4-FFF2-40B4-BE49-F238E27FC236}">
                <a16:creationId xmlns:a16="http://schemas.microsoft.com/office/drawing/2014/main" id="{0E8965F5-04BC-2DFB-299C-6D87B3E8FB5C}"/>
              </a:ext>
            </a:extLst>
          </p:cNvPr>
          <p:cNvSpPr/>
          <p:nvPr/>
        </p:nvSpPr>
        <p:spPr>
          <a:xfrm>
            <a:off x="15979710" y="7459273"/>
            <a:ext cx="2340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chemeClr val="tx1"/>
                </a:solidFill>
              </a:rPr>
              <a:t>E16.5</a:t>
            </a:r>
          </a:p>
        </p:txBody>
      </p:sp>
      <p:sp>
        <p:nvSpPr>
          <p:cNvPr id="20" name="E 18.5">
            <a:extLst>
              <a:ext uri="{FF2B5EF4-FFF2-40B4-BE49-F238E27FC236}">
                <a16:creationId xmlns:a16="http://schemas.microsoft.com/office/drawing/2014/main" id="{ED0BB3BE-E378-1564-6616-50651CD05740}"/>
              </a:ext>
            </a:extLst>
          </p:cNvPr>
          <p:cNvSpPr/>
          <p:nvPr/>
        </p:nvSpPr>
        <p:spPr>
          <a:xfrm>
            <a:off x="18319710" y="7459273"/>
            <a:ext cx="2340000" cy="9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000" b="1" dirty="0">
                <a:solidFill>
                  <a:schemeClr val="tx1"/>
                </a:solidFill>
              </a:rPr>
              <a:t>E18.5</a:t>
            </a:r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6345" r="82009" b="28597"/>
          <a:stretch/>
        </p:blipFill>
        <p:spPr>
          <a:xfrm>
            <a:off x="2071730" y="4698999"/>
            <a:ext cx="4559959" cy="613833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3777" r="40769" b="47903"/>
          <a:stretch/>
        </p:blipFill>
        <p:spPr>
          <a:xfrm>
            <a:off x="7006167" y="4250268"/>
            <a:ext cx="8973543" cy="3207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13783" b="47903"/>
          <a:stretch/>
        </p:blipFill>
        <p:spPr>
          <a:xfrm>
            <a:off x="16161801" y="3831772"/>
            <a:ext cx="4602775" cy="362685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927D04F7-47EB-86CD-A891-5AC6FB5648ED}"/>
              </a:ext>
            </a:extLst>
          </p:cNvPr>
          <p:cNvSpPr txBox="1"/>
          <p:nvPr/>
        </p:nvSpPr>
        <p:spPr>
          <a:xfrm>
            <a:off x="2038376" y="8669233"/>
            <a:ext cx="2324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/>
              <a:t>Gastrulation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0C70312-74ED-6FED-DD35-D89D5E06516F}"/>
              </a:ext>
            </a:extLst>
          </p:cNvPr>
          <p:cNvSpPr txBox="1"/>
          <p:nvPr/>
        </p:nvSpPr>
        <p:spPr>
          <a:xfrm>
            <a:off x="4306863" y="8668377"/>
            <a:ext cx="26993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dirty="0" err="1"/>
              <a:t>Organogenesis</a:t>
            </a:r>
            <a:endParaRPr lang="de-DE" sz="3000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FEAD5DB-CDD6-F764-ECFF-7FF380317466}"/>
              </a:ext>
            </a:extLst>
          </p:cNvPr>
          <p:cNvCxnSpPr>
            <a:stCxn id="23" idx="3"/>
          </p:cNvCxnSpPr>
          <p:nvPr/>
        </p:nvCxnSpPr>
        <p:spPr>
          <a:xfrm>
            <a:off x="7006167" y="8945376"/>
            <a:ext cx="13653543" cy="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9982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886744" y="4485664"/>
            <a:ext cx="7633456" cy="474467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0B30D9E-6E73-48C8-6CE2-2328BE204D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4" t="17995" r="338" b="43132"/>
          <a:stretch/>
        </p:blipFill>
        <p:spPr>
          <a:xfrm>
            <a:off x="9014282" y="2387600"/>
            <a:ext cx="6355435" cy="3950302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AA6C320-0AF6-0913-109C-4651283878CE}"/>
              </a:ext>
            </a:extLst>
          </p:cNvPr>
          <p:cNvCxnSpPr>
            <a:cxnSpLocks/>
          </p:cNvCxnSpPr>
          <p:nvPr/>
        </p:nvCxnSpPr>
        <p:spPr>
          <a:xfrm flipV="1">
            <a:off x="6096000" y="4362751"/>
            <a:ext cx="3359696" cy="2466697"/>
          </a:xfrm>
          <a:prstGeom prst="straightConnector1">
            <a:avLst/>
          </a:prstGeom>
          <a:ln w="38100">
            <a:solidFill>
              <a:srgbClr val="62CAD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1DF2854-FC00-0A8D-5E76-06B0ACA49887}"/>
              </a:ext>
            </a:extLst>
          </p:cNvPr>
          <p:cNvCxnSpPr>
            <a:cxnSpLocks/>
          </p:cNvCxnSpPr>
          <p:nvPr/>
        </p:nvCxnSpPr>
        <p:spPr>
          <a:xfrm>
            <a:off x="12062281" y="3757957"/>
            <a:ext cx="3548962" cy="2825718"/>
          </a:xfrm>
          <a:prstGeom prst="straightConnector1">
            <a:avLst/>
          </a:prstGeom>
          <a:ln w="38100">
            <a:solidFill>
              <a:srgbClr val="62CAD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673" y="4920293"/>
            <a:ext cx="3468043" cy="346804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7FB4370-1A90-E41D-B55F-2795581C22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2" t="34679" r="35356" b="49250"/>
          <a:stretch/>
        </p:blipFill>
        <p:spPr>
          <a:xfrm>
            <a:off x="16219581" y="6858000"/>
            <a:ext cx="1006047" cy="1310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81038699-D2FA-4524-A0FF-8345F9DC5539}"/>
                  </a:ext>
                </a:extLst>
              </p14:cNvPr>
              <p14:cNvContentPartPr/>
              <p14:nvPr/>
            </p14:nvContentPartPr>
            <p14:xfrm>
              <a:off x="16319634" y="6817648"/>
              <a:ext cx="748080" cy="144288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81038699-D2FA-4524-A0FF-8345F9DC55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11634" y="6709648"/>
                <a:ext cx="963720" cy="16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Freihand 15">
                <a:extLst>
                  <a:ext uri="{FF2B5EF4-FFF2-40B4-BE49-F238E27FC236}">
                    <a16:creationId xmlns:a16="http://schemas.microsoft.com/office/drawing/2014/main" id="{3B2AD742-0BEF-010E-6D0E-B820265965F3}"/>
                  </a:ext>
                </a:extLst>
              </p14:cNvPr>
              <p14:cNvContentPartPr/>
              <p14:nvPr/>
            </p14:nvContentPartPr>
            <p14:xfrm>
              <a:off x="16884834" y="6852928"/>
              <a:ext cx="171000" cy="1024920"/>
            </p14:xfrm>
          </p:contentPart>
        </mc:Choice>
        <mc:Fallback xmlns="">
          <p:pic>
            <p:nvPicPr>
              <p:cNvPr id="14" name="Freihand 15">
                <a:extLst>
                  <a:ext uri="{FF2B5EF4-FFF2-40B4-BE49-F238E27FC236}">
                    <a16:creationId xmlns:a16="http://schemas.microsoft.com/office/drawing/2014/main" id="{3B2AD742-0BEF-010E-6D0E-B820265965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69354" y="6837443"/>
                <a:ext cx="201600" cy="10555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4796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1495</Words>
  <Application>Microsoft Office PowerPoint</Application>
  <PresentationFormat>Benutzerdefiniert</PresentationFormat>
  <Paragraphs>225</Paragraphs>
  <Slides>26</Slides>
  <Notes>11</Notes>
  <HiddenSlides>5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Integral</vt:lpstr>
      <vt:lpstr>Project Proposal</vt:lpstr>
      <vt:lpstr>TRAs</vt:lpstr>
      <vt:lpstr>TRA-gene table</vt:lpstr>
      <vt:lpstr>PowerPoint-Präsentation</vt:lpstr>
      <vt:lpstr>Dataset</vt:lpstr>
      <vt:lpstr>Dataset</vt:lpstr>
      <vt:lpstr>Dataset</vt:lpstr>
      <vt:lpstr>Dataset</vt:lpstr>
      <vt:lpstr>Dataset</vt:lpstr>
      <vt:lpstr>Dataset</vt:lpstr>
      <vt:lpstr>Dataset</vt:lpstr>
      <vt:lpstr>Chemokines</vt:lpstr>
      <vt:lpstr>Chemokines</vt:lpstr>
      <vt:lpstr>Paper vorstellen/Biologischer Background</vt:lpstr>
      <vt:lpstr>Verknüpfung von Datenset und Biologie</vt:lpstr>
      <vt:lpstr>Microarrays</vt:lpstr>
      <vt:lpstr>PowerPoint-Präsentation</vt:lpstr>
      <vt:lpstr>Methods</vt:lpstr>
      <vt:lpstr>PowerPoint-Präsentation</vt:lpstr>
      <vt:lpstr>Chipwise Quality Control</vt:lpstr>
      <vt:lpstr>“Hypothese”</vt:lpstr>
      <vt:lpstr>Exploratory Dataanalysis</vt:lpstr>
      <vt:lpstr>What have we done until now?</vt:lpstr>
      <vt:lpstr>Spezifizierte milestones</vt:lpstr>
      <vt:lpstr>Timeline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Letizia Holube</dc:creator>
  <cp:lastModifiedBy>Letizia Holube</cp:lastModifiedBy>
  <cp:revision>33</cp:revision>
  <dcterms:modified xsi:type="dcterms:W3CDTF">2022-05-18T08:57:11Z</dcterms:modified>
</cp:coreProperties>
</file>